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27"/>
  </p:notesMasterIdLst>
  <p:sldIdLst>
    <p:sldId id="256" r:id="rId2"/>
    <p:sldId id="300" r:id="rId3"/>
    <p:sldId id="304" r:id="rId4"/>
    <p:sldId id="267" r:id="rId5"/>
    <p:sldId id="285" r:id="rId6"/>
    <p:sldId id="305" r:id="rId7"/>
    <p:sldId id="281" r:id="rId8"/>
    <p:sldId id="282" r:id="rId9"/>
    <p:sldId id="287" r:id="rId10"/>
    <p:sldId id="270" r:id="rId11"/>
    <p:sldId id="288" r:id="rId12"/>
    <p:sldId id="272" r:id="rId13"/>
    <p:sldId id="274" r:id="rId14"/>
    <p:sldId id="275" r:id="rId15"/>
    <p:sldId id="276" r:id="rId16"/>
    <p:sldId id="290" r:id="rId17"/>
    <p:sldId id="292" r:id="rId18"/>
    <p:sldId id="293" r:id="rId19"/>
    <p:sldId id="277" r:id="rId20"/>
    <p:sldId id="294" r:id="rId21"/>
    <p:sldId id="289" r:id="rId22"/>
    <p:sldId id="297" r:id="rId23"/>
    <p:sldId id="340" r:id="rId24"/>
    <p:sldId id="280" r:id="rId25"/>
    <p:sldId id="302" r:id="rId2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ricio Veronez" userId="8d2c06362c18afc1" providerId="LiveId" clId="{47D4D1B1-1630-42E2-8C94-566127D2FD28}"/>
    <pc:docChg chg="undo custSel addSld delSld modSld sldOrd">
      <pc:chgData name="Fabricio Veronez" userId="8d2c06362c18afc1" providerId="LiveId" clId="{47D4D1B1-1630-42E2-8C94-566127D2FD28}" dt="2019-11-08T15:42:11.930" v="92" actId="47"/>
      <pc:docMkLst>
        <pc:docMk/>
      </pc:docMkLst>
      <pc:sldChg chg="modSp">
        <pc:chgData name="Fabricio Veronez" userId="8d2c06362c18afc1" providerId="LiveId" clId="{47D4D1B1-1630-42E2-8C94-566127D2FD28}" dt="2019-11-08T15:34:04.914" v="25" actId="6549"/>
        <pc:sldMkLst>
          <pc:docMk/>
          <pc:sldMk cId="0" sldId="256"/>
        </pc:sldMkLst>
        <pc:spChg chg="mod">
          <ac:chgData name="Fabricio Veronez" userId="8d2c06362c18afc1" providerId="LiveId" clId="{47D4D1B1-1630-42E2-8C94-566127D2FD28}" dt="2019-11-08T15:34:04.914" v="25" actId="6549"/>
          <ac:spMkLst>
            <pc:docMk/>
            <pc:sldMk cId="0" sldId="256"/>
            <ac:spMk id="1031" creationId="{00000000-0000-0000-0000-000000000000}"/>
          </ac:spMkLst>
        </pc:spChg>
        <pc:spChg chg="mod">
          <ac:chgData name="Fabricio Veronez" userId="8d2c06362c18afc1" providerId="LiveId" clId="{47D4D1B1-1630-42E2-8C94-566127D2FD28}" dt="2019-11-08T15:33:18.950" v="0"/>
          <ac:spMkLst>
            <pc:docMk/>
            <pc:sldMk cId="0" sldId="256"/>
            <ac:spMk id="1032" creationId="{00000000-0000-0000-0000-000000000000}"/>
          </ac:spMkLst>
        </pc:spChg>
      </pc:sldChg>
      <pc:sldChg chg="addSp delSp modSp add">
        <pc:chgData name="Fabricio Veronez" userId="8d2c06362c18afc1" providerId="LiveId" clId="{47D4D1B1-1630-42E2-8C94-566127D2FD28}" dt="2019-11-08T15:38:39.289" v="42" actId="478"/>
        <pc:sldMkLst>
          <pc:docMk/>
          <pc:sldMk cId="40056514" sldId="267"/>
        </pc:sldMkLst>
        <pc:spChg chg="add del mod">
          <ac:chgData name="Fabricio Veronez" userId="8d2c06362c18afc1" providerId="LiveId" clId="{47D4D1B1-1630-42E2-8C94-566127D2FD28}" dt="2019-11-08T15:38:36.023" v="41" actId="478"/>
          <ac:spMkLst>
            <pc:docMk/>
            <pc:sldMk cId="40056514" sldId="267"/>
            <ac:spMk id="2" creationId="{3783AC41-1C2E-4A0A-B537-92C206867B1E}"/>
          </ac:spMkLst>
        </pc:spChg>
        <pc:spChg chg="add del mod">
          <ac:chgData name="Fabricio Veronez" userId="8d2c06362c18afc1" providerId="LiveId" clId="{47D4D1B1-1630-42E2-8C94-566127D2FD28}" dt="2019-11-08T15:38:39.289" v="42" actId="478"/>
          <ac:spMkLst>
            <pc:docMk/>
            <pc:sldMk cId="40056514" sldId="267"/>
            <ac:spMk id="3" creationId="{850BFFFD-0E2E-4D4F-8AB1-8EC322C96FF6}"/>
          </ac:spMkLst>
        </pc:spChg>
      </pc:sldChg>
      <pc:sldChg chg="addSp delSp modSp add">
        <pc:chgData name="Fabricio Veronez" userId="8d2c06362c18afc1" providerId="LiveId" clId="{47D4D1B1-1630-42E2-8C94-566127D2FD28}" dt="2019-11-08T15:40:27.605" v="63" actId="478"/>
        <pc:sldMkLst>
          <pc:docMk/>
          <pc:sldMk cId="1151938921" sldId="270"/>
        </pc:sldMkLst>
        <pc:spChg chg="add del mod">
          <ac:chgData name="Fabricio Veronez" userId="8d2c06362c18afc1" providerId="LiveId" clId="{47D4D1B1-1630-42E2-8C94-566127D2FD28}" dt="2019-11-08T15:40:25.996" v="61" actId="478"/>
          <ac:spMkLst>
            <pc:docMk/>
            <pc:sldMk cId="1151938921" sldId="270"/>
            <ac:spMk id="2" creationId="{3E1FBAC3-F075-4ACE-BCC7-85B8E5008F78}"/>
          </ac:spMkLst>
        </pc:spChg>
        <pc:spChg chg="add del mod">
          <ac:chgData name="Fabricio Veronez" userId="8d2c06362c18afc1" providerId="LiveId" clId="{47D4D1B1-1630-42E2-8C94-566127D2FD28}" dt="2019-11-08T15:40:27.605" v="63" actId="478"/>
          <ac:spMkLst>
            <pc:docMk/>
            <pc:sldMk cId="1151938921" sldId="270"/>
            <ac:spMk id="3" creationId="{DC4A9B66-19F8-4B1E-8BEC-F0DA2684B506}"/>
          </ac:spMkLst>
        </pc:spChg>
      </pc:sldChg>
      <pc:sldChg chg="addSp delSp modSp add">
        <pc:chgData name="Fabricio Veronez" userId="8d2c06362c18afc1" providerId="LiveId" clId="{47D4D1B1-1630-42E2-8C94-566127D2FD28}" dt="2019-11-08T15:40:40.630" v="67" actId="478"/>
        <pc:sldMkLst>
          <pc:docMk/>
          <pc:sldMk cId="2442252048" sldId="272"/>
        </pc:sldMkLst>
        <pc:spChg chg="add del mod">
          <ac:chgData name="Fabricio Veronez" userId="8d2c06362c18afc1" providerId="LiveId" clId="{47D4D1B1-1630-42E2-8C94-566127D2FD28}" dt="2019-11-08T15:40:38.953" v="66" actId="478"/>
          <ac:spMkLst>
            <pc:docMk/>
            <pc:sldMk cId="2442252048" sldId="272"/>
            <ac:spMk id="2" creationId="{CA5A1CB8-6421-41BA-AB02-7B0DF1A2A67A}"/>
          </ac:spMkLst>
        </pc:spChg>
        <pc:spChg chg="add del mod">
          <ac:chgData name="Fabricio Veronez" userId="8d2c06362c18afc1" providerId="LiveId" clId="{47D4D1B1-1630-42E2-8C94-566127D2FD28}" dt="2019-11-08T15:40:40.630" v="67" actId="478"/>
          <ac:spMkLst>
            <pc:docMk/>
            <pc:sldMk cId="2442252048" sldId="272"/>
            <ac:spMk id="7" creationId="{1F4A0B67-A5F1-446E-B7AA-9730E30CAAA0}"/>
          </ac:spMkLst>
        </pc:spChg>
      </pc:sldChg>
      <pc:sldChg chg="addSp delSp modSp add">
        <pc:chgData name="Fabricio Veronez" userId="8d2c06362c18afc1" providerId="LiveId" clId="{47D4D1B1-1630-42E2-8C94-566127D2FD28}" dt="2019-11-08T15:40:47.368" v="69" actId="478"/>
        <pc:sldMkLst>
          <pc:docMk/>
          <pc:sldMk cId="3957069949" sldId="274"/>
        </pc:sldMkLst>
        <pc:spChg chg="add del mod">
          <ac:chgData name="Fabricio Veronez" userId="8d2c06362c18afc1" providerId="LiveId" clId="{47D4D1B1-1630-42E2-8C94-566127D2FD28}" dt="2019-11-08T15:40:45.065" v="68" actId="478"/>
          <ac:spMkLst>
            <pc:docMk/>
            <pc:sldMk cId="3957069949" sldId="274"/>
            <ac:spMk id="2" creationId="{2B9816F0-18C5-49D7-9ABB-DA78A55E39BF}"/>
          </ac:spMkLst>
        </pc:spChg>
        <pc:spChg chg="add del mod">
          <ac:chgData name="Fabricio Veronez" userId="8d2c06362c18afc1" providerId="LiveId" clId="{47D4D1B1-1630-42E2-8C94-566127D2FD28}" dt="2019-11-08T15:40:47.368" v="69" actId="478"/>
          <ac:spMkLst>
            <pc:docMk/>
            <pc:sldMk cId="3957069949" sldId="274"/>
            <ac:spMk id="7" creationId="{A20F00DD-C36F-4D4C-9783-DE2EE824CA2E}"/>
          </ac:spMkLst>
        </pc:spChg>
      </pc:sldChg>
      <pc:sldChg chg="addSp delSp modSp add">
        <pc:chgData name="Fabricio Veronez" userId="8d2c06362c18afc1" providerId="LiveId" clId="{47D4D1B1-1630-42E2-8C94-566127D2FD28}" dt="2019-11-08T15:40:52.237" v="71" actId="478"/>
        <pc:sldMkLst>
          <pc:docMk/>
          <pc:sldMk cId="1452598189" sldId="275"/>
        </pc:sldMkLst>
        <pc:spChg chg="add del mod">
          <ac:chgData name="Fabricio Veronez" userId="8d2c06362c18afc1" providerId="LiveId" clId="{47D4D1B1-1630-42E2-8C94-566127D2FD28}" dt="2019-11-08T15:40:51.239" v="70" actId="478"/>
          <ac:spMkLst>
            <pc:docMk/>
            <pc:sldMk cId="1452598189" sldId="275"/>
            <ac:spMk id="2" creationId="{B0D00394-DE58-49FC-AF9D-6F46B1F7C5D2}"/>
          </ac:spMkLst>
        </pc:spChg>
        <pc:spChg chg="add del mod">
          <ac:chgData name="Fabricio Veronez" userId="8d2c06362c18afc1" providerId="LiveId" clId="{47D4D1B1-1630-42E2-8C94-566127D2FD28}" dt="2019-11-08T15:40:52.237" v="71" actId="478"/>
          <ac:spMkLst>
            <pc:docMk/>
            <pc:sldMk cId="1452598189" sldId="275"/>
            <ac:spMk id="7" creationId="{83EF6E71-3A29-4199-AD22-6418E078E785}"/>
          </ac:spMkLst>
        </pc:spChg>
      </pc:sldChg>
      <pc:sldChg chg="addSp delSp modSp add">
        <pc:chgData name="Fabricio Veronez" userId="8d2c06362c18afc1" providerId="LiveId" clId="{47D4D1B1-1630-42E2-8C94-566127D2FD28}" dt="2019-11-08T15:41:00.596" v="73" actId="478"/>
        <pc:sldMkLst>
          <pc:docMk/>
          <pc:sldMk cId="3814784570" sldId="276"/>
        </pc:sldMkLst>
        <pc:spChg chg="add del mod">
          <ac:chgData name="Fabricio Veronez" userId="8d2c06362c18afc1" providerId="LiveId" clId="{47D4D1B1-1630-42E2-8C94-566127D2FD28}" dt="2019-11-08T15:40:56.973" v="72" actId="478"/>
          <ac:spMkLst>
            <pc:docMk/>
            <pc:sldMk cId="3814784570" sldId="276"/>
            <ac:spMk id="2" creationId="{44743F3C-DC0C-4335-9C1A-ECAE11437A97}"/>
          </ac:spMkLst>
        </pc:spChg>
        <pc:spChg chg="add del mod">
          <ac:chgData name="Fabricio Veronez" userId="8d2c06362c18afc1" providerId="LiveId" clId="{47D4D1B1-1630-42E2-8C94-566127D2FD28}" dt="2019-11-08T15:41:00.596" v="73" actId="478"/>
          <ac:spMkLst>
            <pc:docMk/>
            <pc:sldMk cId="3814784570" sldId="276"/>
            <ac:spMk id="6" creationId="{1B07F438-B70B-4B38-9C1C-3734A1A59423}"/>
          </ac:spMkLst>
        </pc:spChg>
      </pc:sldChg>
      <pc:sldChg chg="addSp delSp modSp add">
        <pc:chgData name="Fabricio Veronez" userId="8d2c06362c18afc1" providerId="LiveId" clId="{47D4D1B1-1630-42E2-8C94-566127D2FD28}" dt="2019-11-08T15:41:46.993" v="83" actId="478"/>
        <pc:sldMkLst>
          <pc:docMk/>
          <pc:sldMk cId="3224237091" sldId="277"/>
        </pc:sldMkLst>
        <pc:spChg chg="add del mod">
          <ac:chgData name="Fabricio Veronez" userId="8d2c06362c18afc1" providerId="LiveId" clId="{47D4D1B1-1630-42E2-8C94-566127D2FD28}" dt="2019-11-08T15:41:45.234" v="82" actId="478"/>
          <ac:spMkLst>
            <pc:docMk/>
            <pc:sldMk cId="3224237091" sldId="277"/>
            <ac:spMk id="2" creationId="{73EC7F05-53DD-4FBF-AF38-C686847ABBB0}"/>
          </ac:spMkLst>
        </pc:spChg>
        <pc:spChg chg="add del mod">
          <ac:chgData name="Fabricio Veronez" userId="8d2c06362c18afc1" providerId="LiveId" clId="{47D4D1B1-1630-42E2-8C94-566127D2FD28}" dt="2019-11-08T15:41:46.993" v="83" actId="478"/>
          <ac:spMkLst>
            <pc:docMk/>
            <pc:sldMk cId="3224237091" sldId="277"/>
            <ac:spMk id="4" creationId="{7F685C24-2B0A-485C-8D35-93BAAF83B0AB}"/>
          </ac:spMkLst>
        </pc:spChg>
      </pc:sldChg>
      <pc:sldChg chg="addSp delSp modSp add">
        <pc:chgData name="Fabricio Veronez" userId="8d2c06362c18afc1" providerId="LiveId" clId="{47D4D1B1-1630-42E2-8C94-566127D2FD28}" dt="2019-11-08T15:39:33.219" v="51" actId="478"/>
        <pc:sldMkLst>
          <pc:docMk/>
          <pc:sldMk cId="3752626071" sldId="281"/>
        </pc:sldMkLst>
        <pc:spChg chg="add del mod">
          <ac:chgData name="Fabricio Veronez" userId="8d2c06362c18afc1" providerId="LiveId" clId="{47D4D1B1-1630-42E2-8C94-566127D2FD28}" dt="2019-11-08T15:39:31.411" v="50" actId="478"/>
          <ac:spMkLst>
            <pc:docMk/>
            <pc:sldMk cId="3752626071" sldId="281"/>
            <ac:spMk id="2" creationId="{E4F0D0F8-6B39-4C60-92A1-4E022AA90324}"/>
          </ac:spMkLst>
        </pc:spChg>
        <pc:spChg chg="add del mod">
          <ac:chgData name="Fabricio Veronez" userId="8d2c06362c18afc1" providerId="LiveId" clId="{47D4D1B1-1630-42E2-8C94-566127D2FD28}" dt="2019-11-08T15:39:33.219" v="51" actId="478"/>
          <ac:spMkLst>
            <pc:docMk/>
            <pc:sldMk cId="3752626071" sldId="281"/>
            <ac:spMk id="5" creationId="{A710549A-8317-4734-B436-72A16AF91F09}"/>
          </ac:spMkLst>
        </pc:spChg>
      </pc:sldChg>
      <pc:sldChg chg="addSp delSp modSp add">
        <pc:chgData name="Fabricio Veronez" userId="8d2c06362c18afc1" providerId="LiveId" clId="{47D4D1B1-1630-42E2-8C94-566127D2FD28}" dt="2019-11-08T15:39:50.584" v="56" actId="478"/>
        <pc:sldMkLst>
          <pc:docMk/>
          <pc:sldMk cId="1047872885" sldId="282"/>
        </pc:sldMkLst>
        <pc:spChg chg="add del mod">
          <ac:chgData name="Fabricio Veronez" userId="8d2c06362c18afc1" providerId="LiveId" clId="{47D4D1B1-1630-42E2-8C94-566127D2FD28}" dt="2019-11-08T15:39:45.785" v="53" actId="478"/>
          <ac:spMkLst>
            <pc:docMk/>
            <pc:sldMk cId="1047872885" sldId="282"/>
            <ac:spMk id="2" creationId="{9BB8CB5F-0A80-4E36-B1AF-96102F2FE195}"/>
          </ac:spMkLst>
        </pc:spChg>
        <pc:spChg chg="add del mod">
          <ac:chgData name="Fabricio Veronez" userId="8d2c06362c18afc1" providerId="LiveId" clId="{47D4D1B1-1630-42E2-8C94-566127D2FD28}" dt="2019-11-08T15:39:50.584" v="56" actId="478"/>
          <ac:spMkLst>
            <pc:docMk/>
            <pc:sldMk cId="1047872885" sldId="282"/>
            <ac:spMk id="3" creationId="{C7831DD3-69A6-4B1F-A19A-A3559E4865EF}"/>
          </ac:spMkLst>
        </pc:spChg>
        <pc:picChg chg="add del">
          <ac:chgData name="Fabricio Veronez" userId="8d2c06362c18afc1" providerId="LiveId" clId="{47D4D1B1-1630-42E2-8C94-566127D2FD28}" dt="2019-11-08T15:39:48.530" v="55" actId="478"/>
          <ac:picMkLst>
            <pc:docMk/>
            <pc:sldMk cId="1047872885" sldId="282"/>
            <ac:picMk id="6" creationId="{89986505-85DF-43ED-8345-E8BA980CFFC0}"/>
          </ac:picMkLst>
        </pc:picChg>
      </pc:sldChg>
      <pc:sldChg chg="addSp delSp modSp add">
        <pc:chgData name="Fabricio Veronez" userId="8d2c06362c18afc1" providerId="LiveId" clId="{47D4D1B1-1630-42E2-8C94-566127D2FD28}" dt="2019-11-08T15:39:06.304" v="45" actId="478"/>
        <pc:sldMkLst>
          <pc:docMk/>
          <pc:sldMk cId="809327906" sldId="285"/>
        </pc:sldMkLst>
        <pc:spChg chg="add del mod">
          <ac:chgData name="Fabricio Veronez" userId="8d2c06362c18afc1" providerId="LiveId" clId="{47D4D1B1-1630-42E2-8C94-566127D2FD28}" dt="2019-11-08T15:39:04.585" v="44" actId="478"/>
          <ac:spMkLst>
            <pc:docMk/>
            <pc:sldMk cId="809327906" sldId="285"/>
            <ac:spMk id="5" creationId="{3C2CAF0B-AA44-42B0-9358-BA9614E577C2}"/>
          </ac:spMkLst>
        </pc:spChg>
        <pc:spChg chg="add del mod">
          <ac:chgData name="Fabricio Veronez" userId="8d2c06362c18afc1" providerId="LiveId" clId="{47D4D1B1-1630-42E2-8C94-566127D2FD28}" dt="2019-11-08T15:39:06.304" v="45" actId="478"/>
          <ac:spMkLst>
            <pc:docMk/>
            <pc:sldMk cId="809327906" sldId="285"/>
            <ac:spMk id="7" creationId="{64F5FFD1-4766-4B58-BDE7-374925C60D50}"/>
          </ac:spMkLst>
        </pc:spChg>
      </pc:sldChg>
      <pc:sldChg chg="addSp delSp modSp add">
        <pc:chgData name="Fabricio Veronez" userId="8d2c06362c18afc1" providerId="LiveId" clId="{47D4D1B1-1630-42E2-8C94-566127D2FD28}" dt="2019-11-08T15:40:01.528" v="59" actId="478"/>
        <pc:sldMkLst>
          <pc:docMk/>
          <pc:sldMk cId="3068846732" sldId="287"/>
        </pc:sldMkLst>
        <pc:spChg chg="add del mod">
          <ac:chgData name="Fabricio Veronez" userId="8d2c06362c18afc1" providerId="LiveId" clId="{47D4D1B1-1630-42E2-8C94-566127D2FD28}" dt="2019-11-08T15:39:59.494" v="58" actId="478"/>
          <ac:spMkLst>
            <pc:docMk/>
            <pc:sldMk cId="3068846732" sldId="287"/>
            <ac:spMk id="4" creationId="{869BC2B3-EECD-477D-BCB5-14A64E4844AE}"/>
          </ac:spMkLst>
        </pc:spChg>
        <pc:spChg chg="add del mod">
          <ac:chgData name="Fabricio Veronez" userId="8d2c06362c18afc1" providerId="LiveId" clId="{47D4D1B1-1630-42E2-8C94-566127D2FD28}" dt="2019-11-08T15:40:01.528" v="59" actId="478"/>
          <ac:spMkLst>
            <pc:docMk/>
            <pc:sldMk cId="3068846732" sldId="287"/>
            <ac:spMk id="5" creationId="{D0A6799D-221F-4B51-90A2-4FD5E3C65A06}"/>
          </ac:spMkLst>
        </pc:spChg>
      </pc:sldChg>
      <pc:sldChg chg="addSp delSp modSp add">
        <pc:chgData name="Fabricio Veronez" userId="8d2c06362c18afc1" providerId="LiveId" clId="{47D4D1B1-1630-42E2-8C94-566127D2FD28}" dt="2019-11-08T15:40:34.298" v="65" actId="478"/>
        <pc:sldMkLst>
          <pc:docMk/>
          <pc:sldMk cId="363803896" sldId="288"/>
        </pc:sldMkLst>
        <pc:spChg chg="add del mod">
          <ac:chgData name="Fabricio Veronez" userId="8d2c06362c18afc1" providerId="LiveId" clId="{47D4D1B1-1630-42E2-8C94-566127D2FD28}" dt="2019-11-08T15:40:34.298" v="65" actId="478"/>
          <ac:spMkLst>
            <pc:docMk/>
            <pc:sldMk cId="363803896" sldId="288"/>
            <ac:spMk id="2" creationId="{B2B27060-6D19-47C0-981C-B8BB862188F2}"/>
          </ac:spMkLst>
        </pc:spChg>
        <pc:spChg chg="add del mod">
          <ac:chgData name="Fabricio Veronez" userId="8d2c06362c18afc1" providerId="LiveId" clId="{47D4D1B1-1630-42E2-8C94-566127D2FD28}" dt="2019-11-08T15:40:32.995" v="64" actId="478"/>
          <ac:spMkLst>
            <pc:docMk/>
            <pc:sldMk cId="363803896" sldId="288"/>
            <ac:spMk id="5" creationId="{D4CA315D-7A24-4622-B838-7A15F02B69A7}"/>
          </ac:spMkLst>
        </pc:spChg>
      </pc:sldChg>
      <pc:sldChg chg="addSp delSp modSp add">
        <pc:chgData name="Fabricio Veronez" userId="8d2c06362c18afc1" providerId="LiveId" clId="{47D4D1B1-1630-42E2-8C94-566127D2FD28}" dt="2019-11-08T15:41:58.073" v="87" actId="478"/>
        <pc:sldMkLst>
          <pc:docMk/>
          <pc:sldMk cId="517413287" sldId="289"/>
        </pc:sldMkLst>
        <pc:spChg chg="add del mod">
          <ac:chgData name="Fabricio Veronez" userId="8d2c06362c18afc1" providerId="LiveId" clId="{47D4D1B1-1630-42E2-8C94-566127D2FD28}" dt="2019-11-08T15:41:56.204" v="86" actId="478"/>
          <ac:spMkLst>
            <pc:docMk/>
            <pc:sldMk cId="517413287" sldId="289"/>
            <ac:spMk id="2" creationId="{565B54F3-FF43-4169-9B71-B037980129F3}"/>
          </ac:spMkLst>
        </pc:spChg>
        <pc:spChg chg="add del mod">
          <ac:chgData name="Fabricio Veronez" userId="8d2c06362c18afc1" providerId="LiveId" clId="{47D4D1B1-1630-42E2-8C94-566127D2FD28}" dt="2019-11-08T15:41:58.073" v="87" actId="478"/>
          <ac:spMkLst>
            <pc:docMk/>
            <pc:sldMk cId="517413287" sldId="289"/>
            <ac:spMk id="4" creationId="{BD62F85F-3833-40D2-84DA-80CE622E1849}"/>
          </ac:spMkLst>
        </pc:spChg>
      </pc:sldChg>
      <pc:sldChg chg="addSp delSp modSp add">
        <pc:chgData name="Fabricio Veronez" userId="8d2c06362c18afc1" providerId="LiveId" clId="{47D4D1B1-1630-42E2-8C94-566127D2FD28}" dt="2019-11-08T15:41:04.005" v="75" actId="478"/>
        <pc:sldMkLst>
          <pc:docMk/>
          <pc:sldMk cId="336372892" sldId="290"/>
        </pc:sldMkLst>
        <pc:spChg chg="add del mod">
          <ac:chgData name="Fabricio Veronez" userId="8d2c06362c18afc1" providerId="LiveId" clId="{47D4D1B1-1630-42E2-8C94-566127D2FD28}" dt="2019-11-08T15:41:04.005" v="75" actId="478"/>
          <ac:spMkLst>
            <pc:docMk/>
            <pc:sldMk cId="336372892" sldId="290"/>
            <ac:spMk id="3" creationId="{375A267A-EDC4-4032-875E-DF73773EABF8}"/>
          </ac:spMkLst>
        </pc:spChg>
        <pc:spChg chg="add del mod">
          <ac:chgData name="Fabricio Veronez" userId="8d2c06362c18afc1" providerId="LiveId" clId="{47D4D1B1-1630-42E2-8C94-566127D2FD28}" dt="2019-11-08T15:41:03.084" v="74" actId="478"/>
          <ac:spMkLst>
            <pc:docMk/>
            <pc:sldMk cId="336372892" sldId="290"/>
            <ac:spMk id="4" creationId="{E26CCDCE-596C-4808-A23D-AE91A4D55A01}"/>
          </ac:spMkLst>
        </pc:spChg>
      </pc:sldChg>
      <pc:sldChg chg="addSp delSp modSp add">
        <pc:chgData name="Fabricio Veronez" userId="8d2c06362c18afc1" providerId="LiveId" clId="{47D4D1B1-1630-42E2-8C94-566127D2FD28}" dt="2019-11-08T15:41:24.456" v="79" actId="478"/>
        <pc:sldMkLst>
          <pc:docMk/>
          <pc:sldMk cId="1709504155" sldId="292"/>
        </pc:sldMkLst>
        <pc:spChg chg="add del mod">
          <ac:chgData name="Fabricio Veronez" userId="8d2c06362c18afc1" providerId="LiveId" clId="{47D4D1B1-1630-42E2-8C94-566127D2FD28}" dt="2019-11-08T15:41:22.528" v="78" actId="478"/>
          <ac:spMkLst>
            <pc:docMk/>
            <pc:sldMk cId="1709504155" sldId="292"/>
            <ac:spMk id="2" creationId="{83363DD7-EB3D-4919-BA87-879D80C79B29}"/>
          </ac:spMkLst>
        </pc:spChg>
        <pc:spChg chg="add del mod">
          <ac:chgData name="Fabricio Veronez" userId="8d2c06362c18afc1" providerId="LiveId" clId="{47D4D1B1-1630-42E2-8C94-566127D2FD28}" dt="2019-11-08T15:41:24.456" v="79" actId="478"/>
          <ac:spMkLst>
            <pc:docMk/>
            <pc:sldMk cId="1709504155" sldId="292"/>
            <ac:spMk id="3" creationId="{C123F9F8-BD24-423F-B71C-1D214384195D}"/>
          </ac:spMkLst>
        </pc:spChg>
        <pc:picChg chg="add del">
          <ac:chgData name="Fabricio Veronez" userId="8d2c06362c18afc1" providerId="LiveId" clId="{47D4D1B1-1630-42E2-8C94-566127D2FD28}" dt="2019-11-08T15:41:20.065" v="77" actId="478"/>
          <ac:picMkLst>
            <pc:docMk/>
            <pc:sldMk cId="1709504155" sldId="292"/>
            <ac:picMk id="4" creationId="{05E2AE95-662D-4385-A14F-DB0AB75E1B6B}"/>
          </ac:picMkLst>
        </pc:picChg>
      </pc:sldChg>
      <pc:sldChg chg="addSp delSp modSp add">
        <pc:chgData name="Fabricio Veronez" userId="8d2c06362c18afc1" providerId="LiveId" clId="{47D4D1B1-1630-42E2-8C94-566127D2FD28}" dt="2019-11-08T15:41:32.030" v="81" actId="478"/>
        <pc:sldMkLst>
          <pc:docMk/>
          <pc:sldMk cId="4037637969" sldId="293"/>
        </pc:sldMkLst>
        <pc:spChg chg="add del mod">
          <ac:chgData name="Fabricio Veronez" userId="8d2c06362c18afc1" providerId="LiveId" clId="{47D4D1B1-1630-42E2-8C94-566127D2FD28}" dt="2019-11-08T15:41:30.068" v="80" actId="478"/>
          <ac:spMkLst>
            <pc:docMk/>
            <pc:sldMk cId="4037637969" sldId="293"/>
            <ac:spMk id="2" creationId="{E1DF9315-C45E-47CF-BD1A-F577E10D459D}"/>
          </ac:spMkLst>
        </pc:spChg>
        <pc:spChg chg="add del mod">
          <ac:chgData name="Fabricio Veronez" userId="8d2c06362c18afc1" providerId="LiveId" clId="{47D4D1B1-1630-42E2-8C94-566127D2FD28}" dt="2019-11-08T15:41:32.030" v="81" actId="478"/>
          <ac:spMkLst>
            <pc:docMk/>
            <pc:sldMk cId="4037637969" sldId="293"/>
            <ac:spMk id="4" creationId="{1DFE5445-BDCE-4569-87FD-BE7D5705D7B3}"/>
          </ac:spMkLst>
        </pc:spChg>
      </pc:sldChg>
      <pc:sldChg chg="addSp delSp modSp add">
        <pc:chgData name="Fabricio Veronez" userId="8d2c06362c18afc1" providerId="LiveId" clId="{47D4D1B1-1630-42E2-8C94-566127D2FD28}" dt="2019-11-08T15:41:52.767" v="85" actId="478"/>
        <pc:sldMkLst>
          <pc:docMk/>
          <pc:sldMk cId="2390508339" sldId="294"/>
        </pc:sldMkLst>
        <pc:spChg chg="add del mod">
          <ac:chgData name="Fabricio Veronez" userId="8d2c06362c18afc1" providerId="LiveId" clId="{47D4D1B1-1630-42E2-8C94-566127D2FD28}" dt="2019-11-08T15:41:51.406" v="84" actId="478"/>
          <ac:spMkLst>
            <pc:docMk/>
            <pc:sldMk cId="2390508339" sldId="294"/>
            <ac:spMk id="2" creationId="{857CA173-003C-4C09-A627-5453DCD6F118}"/>
          </ac:spMkLst>
        </pc:spChg>
        <pc:spChg chg="add del mod">
          <ac:chgData name="Fabricio Veronez" userId="8d2c06362c18afc1" providerId="LiveId" clId="{47D4D1B1-1630-42E2-8C94-566127D2FD28}" dt="2019-11-08T15:41:52.767" v="85" actId="478"/>
          <ac:spMkLst>
            <pc:docMk/>
            <pc:sldMk cId="2390508339" sldId="294"/>
            <ac:spMk id="3" creationId="{DF0D3584-3C33-48F4-B1CD-44810E04F193}"/>
          </ac:spMkLst>
        </pc:spChg>
      </pc:sldChg>
      <pc:sldChg chg="addSp delSp modSp add">
        <pc:chgData name="Fabricio Veronez" userId="8d2c06362c18afc1" providerId="LiveId" clId="{47D4D1B1-1630-42E2-8C94-566127D2FD28}" dt="2019-11-08T15:42:04.138" v="89" actId="478"/>
        <pc:sldMkLst>
          <pc:docMk/>
          <pc:sldMk cId="3850637174" sldId="297"/>
        </pc:sldMkLst>
        <pc:spChg chg="add del mod">
          <ac:chgData name="Fabricio Veronez" userId="8d2c06362c18afc1" providerId="LiveId" clId="{47D4D1B1-1630-42E2-8C94-566127D2FD28}" dt="2019-11-08T15:42:01.725" v="88" actId="478"/>
          <ac:spMkLst>
            <pc:docMk/>
            <pc:sldMk cId="3850637174" sldId="297"/>
            <ac:spMk id="4" creationId="{EA78BE3C-1BCE-4666-AEB3-D02E5927E664}"/>
          </ac:spMkLst>
        </pc:spChg>
        <pc:spChg chg="add del mod">
          <ac:chgData name="Fabricio Veronez" userId="8d2c06362c18afc1" providerId="LiveId" clId="{47D4D1B1-1630-42E2-8C94-566127D2FD28}" dt="2019-11-08T15:42:04.138" v="89" actId="478"/>
          <ac:spMkLst>
            <pc:docMk/>
            <pc:sldMk cId="3850637174" sldId="297"/>
            <ac:spMk id="5" creationId="{247249EA-295D-485E-95F0-84953FDA9543}"/>
          </ac:spMkLst>
        </pc:spChg>
      </pc:sldChg>
      <pc:sldChg chg="del">
        <pc:chgData name="Fabricio Veronez" userId="8d2c06362c18afc1" providerId="LiveId" clId="{47D4D1B1-1630-42E2-8C94-566127D2FD28}" dt="2019-11-08T15:42:11.930" v="92" actId="47"/>
        <pc:sldMkLst>
          <pc:docMk/>
          <pc:sldMk cId="1173579595" sldId="303"/>
        </pc:sldMkLst>
      </pc:sldChg>
      <pc:sldChg chg="addSp delSp modSp ord">
        <pc:chgData name="Fabricio Veronez" userId="8d2c06362c18afc1" providerId="LiveId" clId="{47D4D1B1-1630-42E2-8C94-566127D2FD28}" dt="2019-11-08T15:37:56.026" v="38"/>
        <pc:sldMkLst>
          <pc:docMk/>
          <pc:sldMk cId="245899839" sldId="304"/>
        </pc:sldMkLst>
        <pc:spChg chg="add del mod">
          <ac:chgData name="Fabricio Veronez" userId="8d2c06362c18afc1" providerId="LiveId" clId="{47D4D1B1-1630-42E2-8C94-566127D2FD28}" dt="2019-11-08T15:35:15.260" v="27" actId="478"/>
          <ac:spMkLst>
            <pc:docMk/>
            <pc:sldMk cId="245899839" sldId="304"/>
            <ac:spMk id="3" creationId="{F90122D9-D6D4-490A-A9B6-E17910D7A72D}"/>
          </ac:spMkLst>
        </pc:spChg>
        <pc:spChg chg="del">
          <ac:chgData name="Fabricio Veronez" userId="8d2c06362c18afc1" providerId="LiveId" clId="{47D4D1B1-1630-42E2-8C94-566127D2FD28}" dt="2019-11-08T15:35:12.574" v="26" actId="478"/>
          <ac:spMkLst>
            <pc:docMk/>
            <pc:sldMk cId="245899839" sldId="304"/>
            <ac:spMk id="5" creationId="{2A848498-F0E7-4A30-9422-9C5CEB2F9BE7}"/>
          </ac:spMkLst>
        </pc:spChg>
        <pc:spChg chg="del">
          <ac:chgData name="Fabricio Veronez" userId="8d2c06362c18afc1" providerId="LiveId" clId="{47D4D1B1-1630-42E2-8C94-566127D2FD28}" dt="2019-11-08T15:35:12.574" v="26" actId="478"/>
          <ac:spMkLst>
            <pc:docMk/>
            <pc:sldMk cId="245899839" sldId="304"/>
            <ac:spMk id="6" creationId="{6AAF7EDA-2D5D-4EAB-9316-D4AE1D02063F}"/>
          </ac:spMkLst>
        </pc:spChg>
        <pc:spChg chg="add del mod">
          <ac:chgData name="Fabricio Veronez" userId="8d2c06362c18afc1" providerId="LiveId" clId="{47D4D1B1-1630-42E2-8C94-566127D2FD28}" dt="2019-11-08T15:35:16.325" v="28" actId="478"/>
          <ac:spMkLst>
            <pc:docMk/>
            <pc:sldMk cId="245899839" sldId="304"/>
            <ac:spMk id="7" creationId="{B9F133A3-7A8E-49EE-B409-AF0BCAA3F58E}"/>
          </ac:spMkLst>
        </pc:spChg>
        <pc:spChg chg="add mod">
          <ac:chgData name="Fabricio Veronez" userId="8d2c06362c18afc1" providerId="LiveId" clId="{47D4D1B1-1630-42E2-8C94-566127D2FD28}" dt="2019-11-08T15:36:15.991" v="34" actId="2711"/>
          <ac:spMkLst>
            <pc:docMk/>
            <pc:sldMk cId="245899839" sldId="304"/>
            <ac:spMk id="8" creationId="{8FF52476-FA87-4CB2-B807-1A9393F2606E}"/>
          </ac:spMkLst>
        </pc:spChg>
        <pc:spChg chg="add mod">
          <ac:chgData name="Fabricio Veronez" userId="8d2c06362c18afc1" providerId="LiveId" clId="{47D4D1B1-1630-42E2-8C94-566127D2FD28}" dt="2019-11-08T15:36:05.814" v="33" actId="255"/>
          <ac:spMkLst>
            <pc:docMk/>
            <pc:sldMk cId="245899839" sldId="304"/>
            <ac:spMk id="9" creationId="{5184FEC8-0F05-41BE-A01D-17503A7B0D50}"/>
          </ac:spMkLst>
        </pc:spChg>
        <pc:picChg chg="add mod">
          <ac:chgData name="Fabricio Veronez" userId="8d2c06362c18afc1" providerId="LiveId" clId="{47D4D1B1-1630-42E2-8C94-566127D2FD28}" dt="2019-11-08T15:36:31.868" v="35" actId="14100"/>
          <ac:picMkLst>
            <pc:docMk/>
            <pc:sldMk cId="245899839" sldId="304"/>
            <ac:picMk id="10" creationId="{3C54120A-31D5-4ECA-A913-3957DCBED810}"/>
          </ac:picMkLst>
        </pc:picChg>
        <pc:picChg chg="add mod">
          <ac:chgData name="Fabricio Veronez" userId="8d2c06362c18afc1" providerId="LiveId" clId="{47D4D1B1-1630-42E2-8C94-566127D2FD28}" dt="2019-11-08T15:36:45.170" v="37" actId="1076"/>
          <ac:picMkLst>
            <pc:docMk/>
            <pc:sldMk cId="245899839" sldId="304"/>
            <ac:picMk id="11" creationId="{FFD20DA8-A41E-4B95-8898-6D79393C6C70}"/>
          </ac:picMkLst>
        </pc:picChg>
        <pc:picChg chg="add">
          <ac:chgData name="Fabricio Veronez" userId="8d2c06362c18afc1" providerId="LiveId" clId="{47D4D1B1-1630-42E2-8C94-566127D2FD28}" dt="2019-11-08T15:37:56.026" v="38"/>
          <ac:picMkLst>
            <pc:docMk/>
            <pc:sldMk cId="245899839" sldId="304"/>
            <ac:picMk id="12" creationId="{6B3E8EC7-4036-48BC-9D30-D66E1EF9963F}"/>
          </ac:picMkLst>
        </pc:picChg>
      </pc:sldChg>
      <pc:sldChg chg="addSp delSp modSp add">
        <pc:chgData name="Fabricio Veronez" userId="8d2c06362c18afc1" providerId="LiveId" clId="{47D4D1B1-1630-42E2-8C94-566127D2FD28}" dt="2019-11-08T15:39:17.605" v="48" actId="478"/>
        <pc:sldMkLst>
          <pc:docMk/>
          <pc:sldMk cId="3306351782" sldId="305"/>
        </pc:sldMkLst>
        <pc:spChg chg="add del mod">
          <ac:chgData name="Fabricio Veronez" userId="8d2c06362c18afc1" providerId="LiveId" clId="{47D4D1B1-1630-42E2-8C94-566127D2FD28}" dt="2019-11-08T15:39:15.763" v="47" actId="478"/>
          <ac:spMkLst>
            <pc:docMk/>
            <pc:sldMk cId="3306351782" sldId="305"/>
            <ac:spMk id="2" creationId="{D2AB9071-B182-4898-BF6A-EA35F44F0D5D}"/>
          </ac:spMkLst>
        </pc:spChg>
        <pc:spChg chg="add del mod">
          <ac:chgData name="Fabricio Veronez" userId="8d2c06362c18afc1" providerId="LiveId" clId="{47D4D1B1-1630-42E2-8C94-566127D2FD28}" dt="2019-11-08T15:39:17.605" v="48" actId="478"/>
          <ac:spMkLst>
            <pc:docMk/>
            <pc:sldMk cId="3306351782" sldId="305"/>
            <ac:spMk id="3" creationId="{600A97B7-6870-40D8-B688-2C3CC744DD67}"/>
          </ac:spMkLst>
        </pc:spChg>
      </pc:sldChg>
      <pc:sldChg chg="addSp delSp modSp add">
        <pc:chgData name="Fabricio Veronez" userId="8d2c06362c18afc1" providerId="LiveId" clId="{47D4D1B1-1630-42E2-8C94-566127D2FD28}" dt="2019-11-08T15:42:09.998" v="91" actId="478"/>
        <pc:sldMkLst>
          <pc:docMk/>
          <pc:sldMk cId="234970178" sldId="340"/>
        </pc:sldMkLst>
        <pc:spChg chg="add del mod">
          <ac:chgData name="Fabricio Veronez" userId="8d2c06362c18afc1" providerId="LiveId" clId="{47D4D1B1-1630-42E2-8C94-566127D2FD28}" dt="2019-11-08T15:42:08.053" v="90" actId="478"/>
          <ac:spMkLst>
            <pc:docMk/>
            <pc:sldMk cId="234970178" sldId="340"/>
            <ac:spMk id="2" creationId="{C06A75CA-BCE9-4D4B-B370-ABB078787624}"/>
          </ac:spMkLst>
        </pc:spChg>
        <pc:spChg chg="add del mod">
          <ac:chgData name="Fabricio Veronez" userId="8d2c06362c18afc1" providerId="LiveId" clId="{47D4D1B1-1630-42E2-8C94-566127D2FD28}" dt="2019-11-08T15:42:09.998" v="91" actId="478"/>
          <ac:spMkLst>
            <pc:docMk/>
            <pc:sldMk cId="234970178" sldId="340"/>
            <ac:spMk id="6" creationId="{0B4F0FD7-E862-4198-9DC4-96969B2D8BC0}"/>
          </ac:spMkLst>
        </pc:spChg>
      </pc:sldChg>
      <pc:sldMasterChg chg="delSldLayout">
        <pc:chgData name="Fabricio Veronez" userId="8d2c06362c18afc1" providerId="LiveId" clId="{47D4D1B1-1630-42E2-8C94-566127D2FD28}" dt="2019-11-08T15:42:11.930" v="92" actId="47"/>
        <pc:sldMasterMkLst>
          <pc:docMk/>
          <pc:sldMasterMk cId="0" sldId="2147483649"/>
        </pc:sldMasterMkLst>
        <pc:sldLayoutChg chg="del">
          <pc:chgData name="Fabricio Veronez" userId="8d2c06362c18afc1" providerId="LiveId" clId="{47D4D1B1-1630-42E2-8C94-566127D2FD28}" dt="2019-11-08T15:42:11.930" v="92" actId="47"/>
          <pc:sldLayoutMkLst>
            <pc:docMk/>
            <pc:sldMasterMk cId="0" sldId="2147483649"/>
            <pc:sldLayoutMk cId="0" sldId="214748365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483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11/10/2019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9067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pic>
        <p:nvPicPr>
          <p:cNvPr id="13" name="Google Shape;1030;p1">
            <a:extLst>
              <a:ext uri="{FF2B5EF4-FFF2-40B4-BE49-F238E27FC236}">
                <a16:creationId xmlns:a16="http://schemas.microsoft.com/office/drawing/2014/main" id="{5AAF8D8D-B39E-4643-AE82-8D011C594C63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2275" y="6384471"/>
            <a:ext cx="12192000" cy="47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033;p1" descr="https://codersinrio.com.br/wp-content/uploads/2018/06/Logosite.jpg">
            <a:extLst>
              <a:ext uri="{FF2B5EF4-FFF2-40B4-BE49-F238E27FC236}">
                <a16:creationId xmlns:a16="http://schemas.microsoft.com/office/drawing/2014/main" id="{0AD10C0B-118B-4D12-AF1F-7D42F8608994}"/>
              </a:ext>
            </a:extLst>
          </p:cNvPr>
          <p:cNvPicPr preferRelativeResize="0"/>
          <p:nvPr userDrawn="1"/>
        </p:nvPicPr>
        <p:blipFill rotWithShape="1">
          <a:blip r:embed="rId8">
            <a:alphaModFix/>
          </a:blip>
          <a:srcRect/>
          <a:stretch/>
        </p:blipFill>
        <p:spPr>
          <a:xfrm>
            <a:off x="10907485" y="6484711"/>
            <a:ext cx="1209674" cy="28710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4D5DBE8-70BF-41DE-A990-EF4B8F1EFAC8}"/>
              </a:ext>
            </a:extLst>
          </p:cNvPr>
          <p:cNvSpPr txBox="1"/>
          <p:nvPr userDrawn="1"/>
        </p:nvSpPr>
        <p:spPr>
          <a:xfrm>
            <a:off x="83005" y="6484709"/>
            <a:ext cx="1575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i="1" dirty="0">
                <a:solidFill>
                  <a:schemeClr val="bg1"/>
                </a:solidFill>
                <a:latin typeface="+mj-lt"/>
              </a:rPr>
              <a:t>#CODERSINRIO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EE9A9BCB-260A-422D-8E87-073D3F818DBB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9886257" y="6463517"/>
            <a:ext cx="836686" cy="307778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6" r:id="rId4"/>
    <p:sldLayoutId id="214748365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Raleway" panose="020B0604020202020204"/>
          <a:ea typeface="Raleway" panose="020B0604020202020204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://www.linkedin.com/in/fabricioveronez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Google Shape;1030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1"/>
          <p:cNvSpPr txBox="1"/>
          <p:nvPr/>
        </p:nvSpPr>
        <p:spPr>
          <a:xfrm>
            <a:off x="632233" y="3136412"/>
            <a:ext cx="96735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48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Fabrício Veronez</a:t>
            </a:r>
            <a:endParaRPr lang="pt-BR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2" name="Google Shape;1032;p1"/>
          <p:cNvSpPr txBox="1"/>
          <p:nvPr/>
        </p:nvSpPr>
        <p:spPr>
          <a:xfrm>
            <a:off x="632233" y="3906751"/>
            <a:ext cx="96735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r">
              <a:buSzPts val="3200"/>
            </a:pPr>
            <a:r>
              <a:rPr lang="pt-BR" sz="32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 Anatomia de um </a:t>
            </a:r>
            <a:r>
              <a:rPr lang="pt-BR" sz="3200" b="1" dirty="0" err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Deploy</a:t>
            </a:r>
            <a:r>
              <a:rPr lang="pt-BR" sz="32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no </a:t>
            </a:r>
            <a:r>
              <a:rPr lang="pt-BR" sz="3200" b="1" dirty="0" err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Kubernetes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3" name="Google Shape;1033;p1" descr="https://codersinrio.com.br/wp-content/uploads/2018/06/Logosite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5575" y="136189"/>
            <a:ext cx="1428750" cy="2952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031;p1">
            <a:extLst>
              <a:ext uri="{FF2B5EF4-FFF2-40B4-BE49-F238E27FC236}">
                <a16:creationId xmlns:a16="http://schemas.microsoft.com/office/drawing/2014/main" id="{7E76142B-E94C-4AF1-93D5-A004BBFC3DED}"/>
              </a:ext>
            </a:extLst>
          </p:cNvPr>
          <p:cNvSpPr txBox="1"/>
          <p:nvPr/>
        </p:nvSpPr>
        <p:spPr>
          <a:xfrm>
            <a:off x="60960" y="2305412"/>
            <a:ext cx="12070079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4800" b="1" i="0" u="none" strike="noStrike" cap="none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CODERS IN RIO SUMMIT 2019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2FD8914-BBB1-4331-BBA1-144D45251013}"/>
              </a:ext>
            </a:extLst>
          </p:cNvPr>
          <p:cNvGrpSpPr/>
          <p:nvPr/>
        </p:nvGrpSpPr>
        <p:grpSpPr>
          <a:xfrm>
            <a:off x="2310827" y="2384479"/>
            <a:ext cx="1313180" cy="1301992"/>
            <a:chOff x="1933387" y="1225727"/>
            <a:chExt cx="984885" cy="976494"/>
          </a:xfrm>
        </p:grpSpPr>
        <p:sp>
          <p:nvSpPr>
            <p:cNvPr id="13" name="Retângulo: Cantos Arredondados 12">
              <a:extLst>
                <a:ext uri="{FF2B5EF4-FFF2-40B4-BE49-F238E27FC236}">
                  <a16:creationId xmlns:a16="http://schemas.microsoft.com/office/drawing/2014/main" id="{BAE37BBB-F557-4594-9905-D55F1D2C8E21}"/>
                </a:ext>
              </a:extLst>
            </p:cNvPr>
            <p:cNvSpPr/>
            <p:nvPr/>
          </p:nvSpPr>
          <p:spPr>
            <a:xfrm>
              <a:off x="2199981" y="1595059"/>
              <a:ext cx="643738" cy="6071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/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69813EEF-5686-4A83-A5D7-341B2EFDED3B}"/>
                </a:ext>
              </a:extLst>
            </p:cNvPr>
            <p:cNvSpPr txBox="1"/>
            <p:nvPr/>
          </p:nvSpPr>
          <p:spPr>
            <a:xfrm>
              <a:off x="1933387" y="1225727"/>
              <a:ext cx="984885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67" dirty="0"/>
                <a:t>10.10.10.3</a:t>
              </a:r>
            </a:p>
          </p:txBody>
        </p:sp>
        <p:pic>
          <p:nvPicPr>
            <p:cNvPr id="18" name="Imagem 17">
              <a:extLst>
                <a:ext uri="{FF2B5EF4-FFF2-40B4-BE49-F238E27FC236}">
                  <a16:creationId xmlns:a16="http://schemas.microsoft.com/office/drawing/2014/main" id="{BD1015D3-DCE6-4CFE-930D-6FEB6F8E3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98553" y="1682841"/>
              <a:ext cx="426016" cy="454283"/>
            </a:xfrm>
            <a:prstGeom prst="rect">
              <a:avLst/>
            </a:prstGeom>
          </p:spPr>
        </p:pic>
      </p:grp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C25C5894-8C7A-4AF7-B9D5-DD51D8C3BAED}"/>
              </a:ext>
            </a:extLst>
          </p:cNvPr>
          <p:cNvGrpSpPr/>
          <p:nvPr/>
        </p:nvGrpSpPr>
        <p:grpSpPr>
          <a:xfrm>
            <a:off x="8027360" y="2384479"/>
            <a:ext cx="1313180" cy="1301992"/>
            <a:chOff x="3398390" y="2716809"/>
            <a:chExt cx="984885" cy="976494"/>
          </a:xfrm>
        </p:grpSpPr>
        <p:sp>
          <p:nvSpPr>
            <p:cNvPr id="37" name="Retângulo: Cantos Arredondados 36">
              <a:extLst>
                <a:ext uri="{FF2B5EF4-FFF2-40B4-BE49-F238E27FC236}">
                  <a16:creationId xmlns:a16="http://schemas.microsoft.com/office/drawing/2014/main" id="{7227D09E-CF8D-4887-A09B-AF90093722D1}"/>
                </a:ext>
              </a:extLst>
            </p:cNvPr>
            <p:cNvSpPr/>
            <p:nvPr/>
          </p:nvSpPr>
          <p:spPr>
            <a:xfrm>
              <a:off x="3664984" y="3086141"/>
              <a:ext cx="643738" cy="6071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/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15156345-78A9-4AF9-8167-DA2CED769F33}"/>
                </a:ext>
              </a:extLst>
            </p:cNvPr>
            <p:cNvSpPr txBox="1"/>
            <p:nvPr/>
          </p:nvSpPr>
          <p:spPr>
            <a:xfrm>
              <a:off x="3398390" y="2716809"/>
              <a:ext cx="984885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67" dirty="0"/>
                <a:t>10.10.10.6</a:t>
              </a:r>
            </a:p>
          </p:txBody>
        </p:sp>
        <p:pic>
          <p:nvPicPr>
            <p:cNvPr id="30" name="Imagem 29">
              <a:extLst>
                <a:ext uri="{FF2B5EF4-FFF2-40B4-BE49-F238E27FC236}">
                  <a16:creationId xmlns:a16="http://schemas.microsoft.com/office/drawing/2014/main" id="{7227F401-5B27-46B5-95DC-135256522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3768686" y="3154225"/>
              <a:ext cx="436332" cy="470994"/>
            </a:xfrm>
            <a:prstGeom prst="rect">
              <a:avLst/>
            </a:prstGeom>
          </p:spPr>
        </p:pic>
      </p:grpSp>
      <p:sp>
        <p:nvSpPr>
          <p:cNvPr id="54" name="Retângulo: Cantos Arredondados 53">
            <a:extLst>
              <a:ext uri="{FF2B5EF4-FFF2-40B4-BE49-F238E27FC236}">
                <a16:creationId xmlns:a16="http://schemas.microsoft.com/office/drawing/2014/main" id="{B27EC887-3A6C-4CFF-96C1-AF1778F2172F}"/>
              </a:ext>
            </a:extLst>
          </p:cNvPr>
          <p:cNvSpPr/>
          <p:nvPr/>
        </p:nvSpPr>
        <p:spPr>
          <a:xfrm>
            <a:off x="5567596" y="3035475"/>
            <a:ext cx="1318257" cy="4924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Service</a:t>
            </a:r>
          </a:p>
        </p:txBody>
      </p:sp>
      <p:cxnSp>
        <p:nvCxnSpPr>
          <p:cNvPr id="62" name="Conector de Seta Reta 61">
            <a:extLst>
              <a:ext uri="{FF2B5EF4-FFF2-40B4-BE49-F238E27FC236}">
                <a16:creationId xmlns:a16="http://schemas.microsoft.com/office/drawing/2014/main" id="{242DBA31-0DBC-48C0-B783-0E7173C85F3E}"/>
              </a:ext>
            </a:extLst>
          </p:cNvPr>
          <p:cNvCxnSpPr>
            <a:cxnSpLocks/>
          </p:cNvCxnSpPr>
          <p:nvPr/>
        </p:nvCxnSpPr>
        <p:spPr>
          <a:xfrm>
            <a:off x="3807795" y="3281696"/>
            <a:ext cx="15192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5548C575-A8B0-4DE8-A421-6DEFAC4B7F8A}"/>
              </a:ext>
            </a:extLst>
          </p:cNvPr>
          <p:cNvCxnSpPr>
            <a:cxnSpLocks/>
          </p:cNvCxnSpPr>
          <p:nvPr/>
        </p:nvCxnSpPr>
        <p:spPr>
          <a:xfrm flipV="1">
            <a:off x="7051655" y="3259012"/>
            <a:ext cx="1172299" cy="151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AD235B97-ED7F-433F-84F5-55EF8D2EFE0D}"/>
              </a:ext>
            </a:extLst>
          </p:cNvPr>
          <p:cNvSpPr txBox="1"/>
          <p:nvPr/>
        </p:nvSpPr>
        <p:spPr>
          <a:xfrm>
            <a:off x="2464121" y="3803513"/>
            <a:ext cx="102303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 err="1"/>
              <a:t>WebApi</a:t>
            </a:r>
            <a:endParaRPr lang="en-US" sz="1867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C0A7077-4C81-4AFF-A5F9-59B0F555FE0D}"/>
              </a:ext>
            </a:extLst>
          </p:cNvPr>
          <p:cNvSpPr txBox="1"/>
          <p:nvPr/>
        </p:nvSpPr>
        <p:spPr>
          <a:xfrm>
            <a:off x="8063695" y="3731561"/>
            <a:ext cx="124906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MongoDB</a:t>
            </a:r>
          </a:p>
        </p:txBody>
      </p:sp>
    </p:spTree>
    <p:extLst>
      <p:ext uri="{BB962C8B-B14F-4D97-AF65-F5344CB8AC3E}">
        <p14:creationId xmlns:p14="http://schemas.microsoft.com/office/powerpoint/2010/main" val="1151938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1C73E345-4D19-4872-8913-54B2E317036A}"/>
              </a:ext>
            </a:extLst>
          </p:cNvPr>
          <p:cNvSpPr txBox="1">
            <a:spLocks/>
          </p:cNvSpPr>
          <p:nvPr/>
        </p:nvSpPr>
        <p:spPr>
          <a:xfrm>
            <a:off x="3832207" y="2055094"/>
            <a:ext cx="4527587" cy="331589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3451" indent="-457189">
              <a:spcBef>
                <a:spcPts val="8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dirty="0" err="1"/>
              <a:t>ClusterIP</a:t>
            </a:r>
            <a:endParaRPr lang="en-US" sz="2000" dirty="0"/>
          </a:p>
          <a:p>
            <a:pPr marL="643451" indent="-457189">
              <a:spcBef>
                <a:spcPts val="8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dirty="0" err="1"/>
              <a:t>NodePort</a:t>
            </a:r>
            <a:endParaRPr lang="en-US" sz="2000" dirty="0"/>
          </a:p>
          <a:p>
            <a:pPr marL="643451" indent="-457189">
              <a:spcBef>
                <a:spcPts val="8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dirty="0" err="1"/>
              <a:t>LoadBalancer</a:t>
            </a:r>
            <a:endParaRPr lang="en-US" sz="2000" dirty="0"/>
          </a:p>
          <a:p>
            <a:pPr marL="643451" indent="-457189">
              <a:spcBef>
                <a:spcPts val="8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dirty="0" err="1"/>
              <a:t>ExternalName</a:t>
            </a:r>
            <a:endParaRPr lang="en-US" sz="20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8354BE6-2285-480D-9C91-C12147EB845C}"/>
              </a:ext>
            </a:extLst>
          </p:cNvPr>
          <p:cNvSpPr txBox="1"/>
          <p:nvPr/>
        </p:nvSpPr>
        <p:spPr>
          <a:xfrm>
            <a:off x="0" y="526696"/>
            <a:ext cx="12192000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867" dirty="0"/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36380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E9EEC9D-1C6A-47CB-9521-6F601475FFAF}"/>
              </a:ext>
            </a:extLst>
          </p:cNvPr>
          <p:cNvSpPr txBox="1"/>
          <p:nvPr/>
        </p:nvSpPr>
        <p:spPr>
          <a:xfrm>
            <a:off x="4614354" y="182710"/>
            <a:ext cx="3276859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867" dirty="0" err="1"/>
              <a:t>ClusterIP</a:t>
            </a:r>
            <a:endParaRPr lang="en-US" sz="5867" dirty="0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5B1C2A4E-AED9-4E6C-9087-3113AE065197}"/>
              </a:ext>
            </a:extLst>
          </p:cNvPr>
          <p:cNvSpPr/>
          <p:nvPr/>
        </p:nvSpPr>
        <p:spPr>
          <a:xfrm>
            <a:off x="3251200" y="1422400"/>
            <a:ext cx="5689600" cy="41486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A4ECEF8-C35D-45EB-B5B2-CFFB73338780}"/>
              </a:ext>
            </a:extLst>
          </p:cNvPr>
          <p:cNvSpPr txBox="1"/>
          <p:nvPr/>
        </p:nvSpPr>
        <p:spPr>
          <a:xfrm>
            <a:off x="4786367" y="1422400"/>
            <a:ext cx="223330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solidFill>
                  <a:schemeClr val="bg1"/>
                </a:solidFill>
              </a:rPr>
              <a:t>Cluster Kubernetes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2BF8AF0-5846-467C-989F-34CCF00149ED}"/>
              </a:ext>
            </a:extLst>
          </p:cNvPr>
          <p:cNvSpPr/>
          <p:nvPr/>
        </p:nvSpPr>
        <p:spPr>
          <a:xfrm>
            <a:off x="5319183" y="1907751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A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FE790A-4119-4466-B4D0-FA26ED0C8061}"/>
              </a:ext>
            </a:extLst>
          </p:cNvPr>
          <p:cNvSpPr/>
          <p:nvPr/>
        </p:nvSpPr>
        <p:spPr>
          <a:xfrm>
            <a:off x="5319183" y="4444921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B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EC44340-DECD-41FF-9EF3-7C1691BD0CEA}"/>
              </a:ext>
            </a:extLst>
          </p:cNvPr>
          <p:cNvSpPr/>
          <p:nvPr/>
        </p:nvSpPr>
        <p:spPr>
          <a:xfrm>
            <a:off x="5397499" y="3340749"/>
            <a:ext cx="1240368" cy="40777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Service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EE8329DB-11EC-4960-B5F8-7A90067855C9}"/>
              </a:ext>
            </a:extLst>
          </p:cNvPr>
          <p:cNvCxnSpPr/>
          <p:nvPr/>
        </p:nvCxnSpPr>
        <p:spPr>
          <a:xfrm>
            <a:off x="6026149" y="2709413"/>
            <a:ext cx="0" cy="499455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8130E202-39C4-47CF-82D6-76DD9161EF4F}"/>
              </a:ext>
            </a:extLst>
          </p:cNvPr>
          <p:cNvCxnSpPr/>
          <p:nvPr/>
        </p:nvCxnSpPr>
        <p:spPr>
          <a:xfrm>
            <a:off x="6017683" y="3869346"/>
            <a:ext cx="0" cy="499455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FCA7DECB-44A7-4448-8B1B-505F472D2D5E}"/>
              </a:ext>
            </a:extLst>
          </p:cNvPr>
          <p:cNvSpPr/>
          <p:nvPr/>
        </p:nvSpPr>
        <p:spPr>
          <a:xfrm>
            <a:off x="7129991" y="4444921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B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54CA11F8-2D7C-44B5-A0E6-B4554996A02F}"/>
              </a:ext>
            </a:extLst>
          </p:cNvPr>
          <p:cNvSpPr/>
          <p:nvPr/>
        </p:nvSpPr>
        <p:spPr>
          <a:xfrm>
            <a:off x="3538007" y="4444921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B</a:t>
            </a:r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BA30F84F-0B70-450B-8B77-9C8C1B808D47}"/>
              </a:ext>
            </a:extLst>
          </p:cNvPr>
          <p:cNvCxnSpPr>
            <a:cxnSpLocks/>
          </p:cNvCxnSpPr>
          <p:nvPr/>
        </p:nvCxnSpPr>
        <p:spPr>
          <a:xfrm flipH="1">
            <a:off x="4786367" y="3869346"/>
            <a:ext cx="951916" cy="440188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8BA135BE-5B0D-4C96-8703-8D0F6E4CDE28}"/>
              </a:ext>
            </a:extLst>
          </p:cNvPr>
          <p:cNvCxnSpPr>
            <a:cxnSpLocks/>
          </p:cNvCxnSpPr>
          <p:nvPr/>
        </p:nvCxnSpPr>
        <p:spPr>
          <a:xfrm>
            <a:off x="6398683" y="3839711"/>
            <a:ext cx="731308" cy="46982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2252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E9EEC9D-1C6A-47CB-9521-6F601475FFAF}"/>
              </a:ext>
            </a:extLst>
          </p:cNvPr>
          <p:cNvSpPr txBox="1"/>
          <p:nvPr/>
        </p:nvSpPr>
        <p:spPr>
          <a:xfrm>
            <a:off x="4616472" y="155868"/>
            <a:ext cx="3361818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867" dirty="0" err="1"/>
              <a:t>NodePort</a:t>
            </a:r>
            <a:endParaRPr lang="en-US" sz="5867" dirty="0"/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5B1C2A4E-AED9-4E6C-9087-3113AE065197}"/>
              </a:ext>
            </a:extLst>
          </p:cNvPr>
          <p:cNvSpPr/>
          <p:nvPr/>
        </p:nvSpPr>
        <p:spPr>
          <a:xfrm>
            <a:off x="3251200" y="1354667"/>
            <a:ext cx="5689600" cy="41486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A4ECEF8-C35D-45EB-B5B2-CFFB73338780}"/>
              </a:ext>
            </a:extLst>
          </p:cNvPr>
          <p:cNvSpPr txBox="1"/>
          <p:nvPr/>
        </p:nvSpPr>
        <p:spPr>
          <a:xfrm>
            <a:off x="4786367" y="1354667"/>
            <a:ext cx="223330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solidFill>
                  <a:schemeClr val="bg1"/>
                </a:solidFill>
              </a:rPr>
              <a:t>Cluster Kubernetes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2BF8AF0-5846-467C-989F-34CCF00149ED}"/>
              </a:ext>
            </a:extLst>
          </p:cNvPr>
          <p:cNvSpPr/>
          <p:nvPr/>
        </p:nvSpPr>
        <p:spPr>
          <a:xfrm>
            <a:off x="6208960" y="3050361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A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EC44340-DECD-41FF-9EF3-7C1691BD0CEA}"/>
              </a:ext>
            </a:extLst>
          </p:cNvPr>
          <p:cNvSpPr/>
          <p:nvPr/>
        </p:nvSpPr>
        <p:spPr>
          <a:xfrm>
            <a:off x="3251201" y="2866537"/>
            <a:ext cx="1430804" cy="110425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Service</a:t>
            </a:r>
            <a:br>
              <a:rPr lang="en-US" sz="1867" dirty="0"/>
            </a:br>
            <a:r>
              <a:rPr lang="en-US" sz="1867" dirty="0"/>
              <a:t>Port: 3000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EE8329DB-11EC-4960-B5F8-7A90067855C9}"/>
              </a:ext>
            </a:extLst>
          </p:cNvPr>
          <p:cNvCxnSpPr>
            <a:cxnSpLocks/>
          </p:cNvCxnSpPr>
          <p:nvPr/>
        </p:nvCxnSpPr>
        <p:spPr>
          <a:xfrm flipV="1">
            <a:off x="4786367" y="3412067"/>
            <a:ext cx="1309632" cy="6595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1AFBAC96-C91E-425F-8761-9252E223FE0D}"/>
              </a:ext>
            </a:extLst>
          </p:cNvPr>
          <p:cNvSpPr/>
          <p:nvPr/>
        </p:nvSpPr>
        <p:spPr>
          <a:xfrm>
            <a:off x="6208960" y="4151028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A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74BA78B8-F259-43F7-9AA7-A78D6745A50D}"/>
              </a:ext>
            </a:extLst>
          </p:cNvPr>
          <p:cNvSpPr/>
          <p:nvPr/>
        </p:nvSpPr>
        <p:spPr>
          <a:xfrm>
            <a:off x="6183624" y="1972733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A</a:t>
            </a:r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7DF40A8D-93C3-458F-B2EA-EDABBBB13E23}"/>
              </a:ext>
            </a:extLst>
          </p:cNvPr>
          <p:cNvCxnSpPr>
            <a:cxnSpLocks/>
          </p:cNvCxnSpPr>
          <p:nvPr/>
        </p:nvCxnSpPr>
        <p:spPr>
          <a:xfrm flipV="1">
            <a:off x="4786367" y="2341033"/>
            <a:ext cx="1309632" cy="71592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2E3C9B6F-13BA-438B-80C2-67992C737F44}"/>
              </a:ext>
            </a:extLst>
          </p:cNvPr>
          <p:cNvCxnSpPr>
            <a:cxnSpLocks/>
          </p:cNvCxnSpPr>
          <p:nvPr/>
        </p:nvCxnSpPr>
        <p:spPr>
          <a:xfrm>
            <a:off x="4786367" y="3813496"/>
            <a:ext cx="1309632" cy="705832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069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E9EEC9D-1C6A-47CB-9521-6F601475FFAF}"/>
              </a:ext>
            </a:extLst>
          </p:cNvPr>
          <p:cNvSpPr txBox="1"/>
          <p:nvPr/>
        </p:nvSpPr>
        <p:spPr>
          <a:xfrm>
            <a:off x="3824865" y="186890"/>
            <a:ext cx="503535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867" dirty="0"/>
              <a:t>Load Balancer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5B1C2A4E-AED9-4E6C-9087-3113AE065197}"/>
              </a:ext>
            </a:extLst>
          </p:cNvPr>
          <p:cNvSpPr/>
          <p:nvPr/>
        </p:nvSpPr>
        <p:spPr>
          <a:xfrm>
            <a:off x="3022600" y="2546106"/>
            <a:ext cx="5689600" cy="35329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A4ECEF8-C35D-45EB-B5B2-CFFB73338780}"/>
              </a:ext>
            </a:extLst>
          </p:cNvPr>
          <p:cNvSpPr txBox="1"/>
          <p:nvPr/>
        </p:nvSpPr>
        <p:spPr>
          <a:xfrm>
            <a:off x="3143771" y="2546847"/>
            <a:ext cx="223330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solidFill>
                  <a:schemeClr val="bg1"/>
                </a:solidFill>
              </a:rPr>
              <a:t>Cluster Kubernetes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2BF8AF0-5846-467C-989F-34CCF00149ED}"/>
              </a:ext>
            </a:extLst>
          </p:cNvPr>
          <p:cNvSpPr/>
          <p:nvPr/>
        </p:nvSpPr>
        <p:spPr>
          <a:xfrm>
            <a:off x="5337953" y="4728389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A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EC44340-DECD-41FF-9EF3-7C1691BD0CEA}"/>
              </a:ext>
            </a:extLst>
          </p:cNvPr>
          <p:cNvSpPr/>
          <p:nvPr/>
        </p:nvSpPr>
        <p:spPr>
          <a:xfrm>
            <a:off x="6248400" y="2546847"/>
            <a:ext cx="1397000" cy="49244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Service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EE8329DB-11EC-4960-B5F8-7A90067855C9}"/>
              </a:ext>
            </a:extLst>
          </p:cNvPr>
          <p:cNvCxnSpPr>
            <a:cxnSpLocks/>
          </p:cNvCxnSpPr>
          <p:nvPr/>
        </p:nvCxnSpPr>
        <p:spPr>
          <a:xfrm>
            <a:off x="7272869" y="3178456"/>
            <a:ext cx="553820" cy="1458179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1AFBAC96-C91E-425F-8761-9252E223FE0D}"/>
              </a:ext>
            </a:extLst>
          </p:cNvPr>
          <p:cNvSpPr/>
          <p:nvPr/>
        </p:nvSpPr>
        <p:spPr>
          <a:xfrm>
            <a:off x="7128188" y="4728389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A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74BA78B8-F259-43F7-9AA7-A78D6745A50D}"/>
              </a:ext>
            </a:extLst>
          </p:cNvPr>
          <p:cNvSpPr/>
          <p:nvPr/>
        </p:nvSpPr>
        <p:spPr>
          <a:xfrm>
            <a:off x="3550860" y="4728389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A</a:t>
            </a:r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7DF40A8D-93C3-458F-B2EA-EDABBBB13E23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6946900" y="1947334"/>
            <a:ext cx="0" cy="59951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2E3C9B6F-13BA-438B-80C2-67992C737F44}"/>
              </a:ext>
            </a:extLst>
          </p:cNvPr>
          <p:cNvCxnSpPr>
            <a:cxnSpLocks/>
          </p:cNvCxnSpPr>
          <p:nvPr/>
        </p:nvCxnSpPr>
        <p:spPr>
          <a:xfrm flipH="1">
            <a:off x="4309534" y="3165512"/>
            <a:ext cx="2156175" cy="1425245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D813360A-ECC8-4755-B5C4-10F048D9B2B5}"/>
              </a:ext>
            </a:extLst>
          </p:cNvPr>
          <p:cNvSpPr/>
          <p:nvPr/>
        </p:nvSpPr>
        <p:spPr>
          <a:xfrm>
            <a:off x="5909734" y="1343595"/>
            <a:ext cx="2074333" cy="50319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Load Balancer</a:t>
            </a:r>
          </a:p>
        </p:txBody>
      </p: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2FF0A84D-003E-476F-883C-39A2BBD83F3E}"/>
              </a:ext>
            </a:extLst>
          </p:cNvPr>
          <p:cNvCxnSpPr>
            <a:cxnSpLocks/>
          </p:cNvCxnSpPr>
          <p:nvPr/>
        </p:nvCxnSpPr>
        <p:spPr>
          <a:xfrm flipH="1">
            <a:off x="6036454" y="3165512"/>
            <a:ext cx="858508" cy="1425245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5981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E9EEC9D-1C6A-47CB-9521-6F601475FFAF}"/>
              </a:ext>
            </a:extLst>
          </p:cNvPr>
          <p:cNvSpPr txBox="1"/>
          <p:nvPr/>
        </p:nvSpPr>
        <p:spPr>
          <a:xfrm>
            <a:off x="3824865" y="186890"/>
            <a:ext cx="5158785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867" dirty="0"/>
              <a:t>External Name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5B1C2A4E-AED9-4E6C-9087-3113AE065197}"/>
              </a:ext>
            </a:extLst>
          </p:cNvPr>
          <p:cNvSpPr/>
          <p:nvPr/>
        </p:nvSpPr>
        <p:spPr>
          <a:xfrm>
            <a:off x="1894555" y="1784106"/>
            <a:ext cx="5689600" cy="35329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A4ECEF8-C35D-45EB-B5B2-CFFB73338780}"/>
              </a:ext>
            </a:extLst>
          </p:cNvPr>
          <p:cNvSpPr txBox="1"/>
          <p:nvPr/>
        </p:nvSpPr>
        <p:spPr>
          <a:xfrm>
            <a:off x="2314037" y="1945713"/>
            <a:ext cx="223330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solidFill>
                  <a:schemeClr val="bg1"/>
                </a:solidFill>
              </a:rPr>
              <a:t>Cluster Kubernetes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EC44340-DECD-41FF-9EF3-7C1691BD0CEA}"/>
              </a:ext>
            </a:extLst>
          </p:cNvPr>
          <p:cNvSpPr/>
          <p:nvPr/>
        </p:nvSpPr>
        <p:spPr>
          <a:xfrm>
            <a:off x="6187155" y="3355291"/>
            <a:ext cx="1397000" cy="49244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Service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74BA78B8-F259-43F7-9AA7-A78D6745A50D}"/>
              </a:ext>
            </a:extLst>
          </p:cNvPr>
          <p:cNvSpPr/>
          <p:nvPr/>
        </p:nvSpPr>
        <p:spPr>
          <a:xfrm>
            <a:off x="3212953" y="3233212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A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2E3C9B6F-13BA-438B-80C2-67992C737F44}"/>
              </a:ext>
            </a:extLst>
          </p:cNvPr>
          <p:cNvCxnSpPr>
            <a:cxnSpLocks/>
          </p:cNvCxnSpPr>
          <p:nvPr/>
        </p:nvCxnSpPr>
        <p:spPr>
          <a:xfrm flipV="1">
            <a:off x="7738823" y="3550586"/>
            <a:ext cx="1344223" cy="1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D813360A-ECC8-4755-B5C4-10F048D9B2B5}"/>
              </a:ext>
            </a:extLst>
          </p:cNvPr>
          <p:cNvSpPr/>
          <p:nvPr/>
        </p:nvSpPr>
        <p:spPr>
          <a:xfrm>
            <a:off x="9204680" y="3096031"/>
            <a:ext cx="1566325" cy="76175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External Service</a:t>
            </a:r>
          </a:p>
        </p:txBody>
      </p: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B8D3AB9B-2A2E-4354-A17F-8CA84BF96C6E}"/>
              </a:ext>
            </a:extLst>
          </p:cNvPr>
          <p:cNvCxnSpPr>
            <a:cxnSpLocks/>
          </p:cNvCxnSpPr>
          <p:nvPr/>
        </p:nvCxnSpPr>
        <p:spPr>
          <a:xfrm>
            <a:off x="4772807" y="3627996"/>
            <a:ext cx="1312167" cy="1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784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2FD8914-BBB1-4331-BBA1-144D45251013}"/>
              </a:ext>
            </a:extLst>
          </p:cNvPr>
          <p:cNvGrpSpPr/>
          <p:nvPr/>
        </p:nvGrpSpPr>
        <p:grpSpPr>
          <a:xfrm>
            <a:off x="2310827" y="2384479"/>
            <a:ext cx="1313180" cy="1301992"/>
            <a:chOff x="1933387" y="1225727"/>
            <a:chExt cx="984885" cy="976494"/>
          </a:xfrm>
        </p:grpSpPr>
        <p:sp>
          <p:nvSpPr>
            <p:cNvPr id="13" name="Retângulo: Cantos Arredondados 12">
              <a:extLst>
                <a:ext uri="{FF2B5EF4-FFF2-40B4-BE49-F238E27FC236}">
                  <a16:creationId xmlns:a16="http://schemas.microsoft.com/office/drawing/2014/main" id="{BAE37BBB-F557-4594-9905-D55F1D2C8E21}"/>
                </a:ext>
              </a:extLst>
            </p:cNvPr>
            <p:cNvSpPr/>
            <p:nvPr/>
          </p:nvSpPr>
          <p:spPr>
            <a:xfrm>
              <a:off x="2199981" y="1595059"/>
              <a:ext cx="643738" cy="6071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/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69813EEF-5686-4A83-A5D7-341B2EFDED3B}"/>
                </a:ext>
              </a:extLst>
            </p:cNvPr>
            <p:cNvSpPr txBox="1"/>
            <p:nvPr/>
          </p:nvSpPr>
          <p:spPr>
            <a:xfrm>
              <a:off x="1933387" y="1225727"/>
              <a:ext cx="984885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67" dirty="0"/>
                <a:t>10.10.10.3</a:t>
              </a:r>
            </a:p>
          </p:txBody>
        </p:sp>
        <p:pic>
          <p:nvPicPr>
            <p:cNvPr id="18" name="Imagem 17">
              <a:extLst>
                <a:ext uri="{FF2B5EF4-FFF2-40B4-BE49-F238E27FC236}">
                  <a16:creationId xmlns:a16="http://schemas.microsoft.com/office/drawing/2014/main" id="{BD1015D3-DCE6-4CFE-930D-6FEB6F8E3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98553" y="1682841"/>
              <a:ext cx="426016" cy="454283"/>
            </a:xfrm>
            <a:prstGeom prst="rect">
              <a:avLst/>
            </a:prstGeom>
          </p:spPr>
        </p:pic>
      </p:grp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C25C5894-8C7A-4AF7-B9D5-DD51D8C3BAED}"/>
              </a:ext>
            </a:extLst>
          </p:cNvPr>
          <p:cNvGrpSpPr/>
          <p:nvPr/>
        </p:nvGrpSpPr>
        <p:grpSpPr>
          <a:xfrm>
            <a:off x="8027360" y="2384479"/>
            <a:ext cx="1313180" cy="1301992"/>
            <a:chOff x="3398390" y="2716809"/>
            <a:chExt cx="984885" cy="976494"/>
          </a:xfrm>
        </p:grpSpPr>
        <p:sp>
          <p:nvSpPr>
            <p:cNvPr id="37" name="Retângulo: Cantos Arredondados 36">
              <a:extLst>
                <a:ext uri="{FF2B5EF4-FFF2-40B4-BE49-F238E27FC236}">
                  <a16:creationId xmlns:a16="http://schemas.microsoft.com/office/drawing/2014/main" id="{7227D09E-CF8D-4887-A09B-AF90093722D1}"/>
                </a:ext>
              </a:extLst>
            </p:cNvPr>
            <p:cNvSpPr/>
            <p:nvPr/>
          </p:nvSpPr>
          <p:spPr>
            <a:xfrm>
              <a:off x="3664984" y="3086141"/>
              <a:ext cx="643738" cy="6071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/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15156345-78A9-4AF9-8167-DA2CED769F33}"/>
                </a:ext>
              </a:extLst>
            </p:cNvPr>
            <p:cNvSpPr txBox="1"/>
            <p:nvPr/>
          </p:nvSpPr>
          <p:spPr>
            <a:xfrm>
              <a:off x="3398390" y="2716809"/>
              <a:ext cx="984885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67" dirty="0"/>
                <a:t>10.10.10.6</a:t>
              </a:r>
            </a:p>
          </p:txBody>
        </p:sp>
        <p:pic>
          <p:nvPicPr>
            <p:cNvPr id="30" name="Imagem 29">
              <a:extLst>
                <a:ext uri="{FF2B5EF4-FFF2-40B4-BE49-F238E27FC236}">
                  <a16:creationId xmlns:a16="http://schemas.microsoft.com/office/drawing/2014/main" id="{7227F401-5B27-46B5-95DC-1352565220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3768686" y="3154225"/>
              <a:ext cx="436332" cy="470994"/>
            </a:xfrm>
            <a:prstGeom prst="rect">
              <a:avLst/>
            </a:prstGeom>
          </p:spPr>
        </p:pic>
      </p:grpSp>
      <p:sp>
        <p:nvSpPr>
          <p:cNvPr id="54" name="Retângulo: Cantos Arredondados 53">
            <a:extLst>
              <a:ext uri="{FF2B5EF4-FFF2-40B4-BE49-F238E27FC236}">
                <a16:creationId xmlns:a16="http://schemas.microsoft.com/office/drawing/2014/main" id="{B27EC887-3A6C-4CFF-96C1-AF1778F2172F}"/>
              </a:ext>
            </a:extLst>
          </p:cNvPr>
          <p:cNvSpPr/>
          <p:nvPr/>
        </p:nvSpPr>
        <p:spPr>
          <a:xfrm>
            <a:off x="5567596" y="3035475"/>
            <a:ext cx="1318257" cy="4924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Service</a:t>
            </a:r>
          </a:p>
        </p:txBody>
      </p:sp>
      <p:cxnSp>
        <p:nvCxnSpPr>
          <p:cNvPr id="62" name="Conector de Seta Reta 61">
            <a:extLst>
              <a:ext uri="{FF2B5EF4-FFF2-40B4-BE49-F238E27FC236}">
                <a16:creationId xmlns:a16="http://schemas.microsoft.com/office/drawing/2014/main" id="{242DBA31-0DBC-48C0-B783-0E7173C85F3E}"/>
              </a:ext>
            </a:extLst>
          </p:cNvPr>
          <p:cNvCxnSpPr>
            <a:cxnSpLocks/>
          </p:cNvCxnSpPr>
          <p:nvPr/>
        </p:nvCxnSpPr>
        <p:spPr>
          <a:xfrm>
            <a:off x="3807795" y="3281696"/>
            <a:ext cx="15192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5548C575-A8B0-4DE8-A421-6DEFAC4B7F8A}"/>
              </a:ext>
            </a:extLst>
          </p:cNvPr>
          <p:cNvCxnSpPr>
            <a:cxnSpLocks/>
          </p:cNvCxnSpPr>
          <p:nvPr/>
        </p:nvCxnSpPr>
        <p:spPr>
          <a:xfrm flipV="1">
            <a:off x="7051655" y="3259012"/>
            <a:ext cx="1172299" cy="151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AD235B97-ED7F-433F-84F5-55EF8D2EFE0D}"/>
              </a:ext>
            </a:extLst>
          </p:cNvPr>
          <p:cNvSpPr txBox="1"/>
          <p:nvPr/>
        </p:nvSpPr>
        <p:spPr>
          <a:xfrm>
            <a:off x="2464121" y="3803513"/>
            <a:ext cx="102303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 err="1"/>
              <a:t>WebApi</a:t>
            </a:r>
            <a:endParaRPr lang="en-US" sz="1867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C0A7077-4C81-4AFF-A5F9-59B0F555FE0D}"/>
              </a:ext>
            </a:extLst>
          </p:cNvPr>
          <p:cNvSpPr txBox="1"/>
          <p:nvPr/>
        </p:nvSpPr>
        <p:spPr>
          <a:xfrm>
            <a:off x="8063695" y="3731561"/>
            <a:ext cx="124906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MongoDB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9FE93EA-1F42-4A35-A299-3A860CFE411D}"/>
              </a:ext>
            </a:extLst>
          </p:cNvPr>
          <p:cNvSpPr txBox="1"/>
          <p:nvPr/>
        </p:nvSpPr>
        <p:spPr>
          <a:xfrm>
            <a:off x="9474339" y="2828125"/>
            <a:ext cx="1814920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Label</a:t>
            </a:r>
            <a:br>
              <a:rPr lang="en-US" sz="1867" dirty="0"/>
            </a:br>
            <a:r>
              <a:rPr lang="en-US" sz="1867" dirty="0"/>
              <a:t>App=MongoDB</a:t>
            </a:r>
            <a:endParaRPr lang="pt-BR" sz="1867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6086D2A-5289-4F5A-9438-E594C67998AF}"/>
              </a:ext>
            </a:extLst>
          </p:cNvPr>
          <p:cNvSpPr txBox="1"/>
          <p:nvPr/>
        </p:nvSpPr>
        <p:spPr>
          <a:xfrm>
            <a:off x="5377028" y="2056455"/>
            <a:ext cx="1814920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Selector</a:t>
            </a:r>
            <a:br>
              <a:rPr lang="en-US" sz="1867" dirty="0"/>
            </a:br>
            <a:r>
              <a:rPr lang="en-US" sz="1867" dirty="0"/>
              <a:t>App=MongoDB</a:t>
            </a:r>
            <a:endParaRPr lang="pt-BR" sz="1867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C0764C7-8E27-4EC1-88D5-A3C1135090EA}"/>
              </a:ext>
            </a:extLst>
          </p:cNvPr>
          <p:cNvSpPr txBox="1"/>
          <p:nvPr/>
        </p:nvSpPr>
        <p:spPr>
          <a:xfrm>
            <a:off x="0" y="186890"/>
            <a:ext cx="12192000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867" dirty="0"/>
              <a:t>Labels e Selectors</a:t>
            </a:r>
          </a:p>
        </p:txBody>
      </p:sp>
    </p:spTree>
    <p:extLst>
      <p:ext uri="{BB962C8B-B14F-4D97-AF65-F5344CB8AC3E}">
        <p14:creationId xmlns:p14="http://schemas.microsoft.com/office/powerpoint/2010/main" val="336372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5E2AE95-662D-4385-A14F-DB0AB75E1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941" y="301071"/>
            <a:ext cx="9126119" cy="579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504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B6714D9-C72E-4147-9796-EE40778D7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828" y="274592"/>
            <a:ext cx="7770344" cy="5810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637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E9EEC9D-1C6A-47CB-9521-6F601475FFAF}"/>
              </a:ext>
            </a:extLst>
          </p:cNvPr>
          <p:cNvSpPr txBox="1"/>
          <p:nvPr/>
        </p:nvSpPr>
        <p:spPr>
          <a:xfrm>
            <a:off x="3824865" y="186890"/>
            <a:ext cx="4198585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867" dirty="0">
                <a:latin typeface="Roboto" panose="020B0604020202020204" charset="0"/>
                <a:ea typeface="Roboto" panose="020B0604020202020204" charset="0"/>
              </a:rPr>
              <a:t>Deployment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A4ECEF8-C35D-45EB-B5B2-CFFB73338780}"/>
              </a:ext>
            </a:extLst>
          </p:cNvPr>
          <p:cNvSpPr txBox="1"/>
          <p:nvPr/>
        </p:nvSpPr>
        <p:spPr>
          <a:xfrm>
            <a:off x="3143771" y="2546847"/>
            <a:ext cx="223330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solidFill>
                  <a:schemeClr val="bg1"/>
                </a:solidFill>
              </a:rPr>
              <a:t>Cluster Kubernetes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EC44340-DECD-41FF-9EF3-7C1691BD0CEA}"/>
              </a:ext>
            </a:extLst>
          </p:cNvPr>
          <p:cNvSpPr/>
          <p:nvPr/>
        </p:nvSpPr>
        <p:spPr>
          <a:xfrm>
            <a:off x="4725882" y="3182779"/>
            <a:ext cx="2074308" cy="49244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 err="1"/>
              <a:t>ReplicaSet</a:t>
            </a:r>
            <a:r>
              <a:rPr lang="en-US" sz="1867" dirty="0"/>
              <a:t> A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1AFBAC96-C91E-425F-8761-9252E223FE0D}"/>
              </a:ext>
            </a:extLst>
          </p:cNvPr>
          <p:cNvSpPr/>
          <p:nvPr/>
        </p:nvSpPr>
        <p:spPr>
          <a:xfrm>
            <a:off x="5225403" y="4639780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A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74BA78B8-F259-43F7-9AA7-A78D6745A50D}"/>
              </a:ext>
            </a:extLst>
          </p:cNvPr>
          <p:cNvSpPr/>
          <p:nvPr/>
        </p:nvSpPr>
        <p:spPr>
          <a:xfrm>
            <a:off x="5111103" y="4558139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A</a:t>
            </a:r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7DF40A8D-93C3-458F-B2EA-EDABBBB13E23}"/>
              </a:ext>
            </a:extLst>
          </p:cNvPr>
          <p:cNvCxnSpPr>
            <a:cxnSpLocks/>
          </p:cNvCxnSpPr>
          <p:nvPr/>
        </p:nvCxnSpPr>
        <p:spPr>
          <a:xfrm>
            <a:off x="5763036" y="2482780"/>
            <a:ext cx="0" cy="59951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D813360A-ECC8-4755-B5C4-10F048D9B2B5}"/>
              </a:ext>
            </a:extLst>
          </p:cNvPr>
          <p:cNvSpPr/>
          <p:nvPr/>
        </p:nvSpPr>
        <p:spPr>
          <a:xfrm>
            <a:off x="4761203" y="1887318"/>
            <a:ext cx="2074333" cy="50319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Deployment</a:t>
            </a:r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518FCB6F-1F58-41D9-89B5-3EDE445B5E5C}"/>
              </a:ext>
            </a:extLst>
          </p:cNvPr>
          <p:cNvSpPr/>
          <p:nvPr/>
        </p:nvSpPr>
        <p:spPr>
          <a:xfrm>
            <a:off x="4996803" y="4467485"/>
            <a:ext cx="1397000" cy="736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Pod A</a:t>
            </a:r>
          </a:p>
        </p:txBody>
      </p:sp>
      <p:cxnSp>
        <p:nvCxnSpPr>
          <p:cNvPr id="19" name="Conector de Seta Reta 18">
            <a:extLst>
              <a:ext uri="{FF2B5EF4-FFF2-40B4-BE49-F238E27FC236}">
                <a16:creationId xmlns:a16="http://schemas.microsoft.com/office/drawing/2014/main" id="{59E83CC3-3D2B-4516-9A0B-A346A2DD8DAE}"/>
              </a:ext>
            </a:extLst>
          </p:cNvPr>
          <p:cNvCxnSpPr>
            <a:cxnSpLocks/>
          </p:cNvCxnSpPr>
          <p:nvPr/>
        </p:nvCxnSpPr>
        <p:spPr>
          <a:xfrm>
            <a:off x="5763036" y="3787286"/>
            <a:ext cx="0" cy="59951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4237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Google Shape;1031;p1">
            <a:extLst>
              <a:ext uri="{FF2B5EF4-FFF2-40B4-BE49-F238E27FC236}">
                <a16:creationId xmlns:a16="http://schemas.microsoft.com/office/drawing/2014/main" id="{E990C187-83F6-4174-A7E8-08260105A15C}"/>
              </a:ext>
            </a:extLst>
          </p:cNvPr>
          <p:cNvSpPr txBox="1"/>
          <p:nvPr/>
        </p:nvSpPr>
        <p:spPr>
          <a:xfrm>
            <a:off x="362267" y="139669"/>
            <a:ext cx="11594602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4800" b="1" i="0" u="none" strike="noStrike" cap="none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PATROCINADORES &amp; APOIADORES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8EAFD43-5708-462A-9561-69A3B3696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8098" y="1988227"/>
            <a:ext cx="2275703" cy="146624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1FF7613A-78AA-46A9-9D10-D3C4FF60F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218" y="2172158"/>
            <a:ext cx="3110025" cy="114403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98603EC5-D65D-4947-A037-F546AB1E58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2366" y="2257198"/>
            <a:ext cx="4258491" cy="928306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155A6D44-033C-480A-A166-4608A780CD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9698" y="4602720"/>
            <a:ext cx="3725762" cy="1059411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6A2D0941-4411-4528-922C-2031D352EE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97161" y="4969868"/>
            <a:ext cx="2647392" cy="8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199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000">
        <p:fade/>
      </p:transition>
    </mc:Choice>
    <mc:Fallback xmlns="">
      <p:transition spd="med" advTm="8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13E9F9C-7749-44B0-BB15-39B724DC06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0"/>
            <a:ext cx="123880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5083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2FD8914-BBB1-4331-BBA1-144D45251013}"/>
              </a:ext>
            </a:extLst>
          </p:cNvPr>
          <p:cNvGrpSpPr/>
          <p:nvPr/>
        </p:nvGrpSpPr>
        <p:grpSpPr>
          <a:xfrm>
            <a:off x="3570072" y="4275349"/>
            <a:ext cx="1313180" cy="1301992"/>
            <a:chOff x="1933387" y="1225727"/>
            <a:chExt cx="984885" cy="976494"/>
          </a:xfrm>
        </p:grpSpPr>
        <p:sp>
          <p:nvSpPr>
            <p:cNvPr id="13" name="Retângulo: Cantos Arredondados 12">
              <a:extLst>
                <a:ext uri="{FF2B5EF4-FFF2-40B4-BE49-F238E27FC236}">
                  <a16:creationId xmlns:a16="http://schemas.microsoft.com/office/drawing/2014/main" id="{BAE37BBB-F557-4594-9905-D55F1D2C8E21}"/>
                </a:ext>
              </a:extLst>
            </p:cNvPr>
            <p:cNvSpPr/>
            <p:nvPr/>
          </p:nvSpPr>
          <p:spPr>
            <a:xfrm>
              <a:off x="2199981" y="1595059"/>
              <a:ext cx="643738" cy="6071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/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69813EEF-5686-4A83-A5D7-341B2EFDED3B}"/>
                </a:ext>
              </a:extLst>
            </p:cNvPr>
            <p:cNvSpPr txBox="1"/>
            <p:nvPr/>
          </p:nvSpPr>
          <p:spPr>
            <a:xfrm>
              <a:off x="1933387" y="1225727"/>
              <a:ext cx="984885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67" dirty="0"/>
                <a:t>10.10.10.3</a:t>
              </a:r>
            </a:p>
          </p:txBody>
        </p:sp>
        <p:pic>
          <p:nvPicPr>
            <p:cNvPr id="18" name="Imagem 17">
              <a:extLst>
                <a:ext uri="{FF2B5EF4-FFF2-40B4-BE49-F238E27FC236}">
                  <a16:creationId xmlns:a16="http://schemas.microsoft.com/office/drawing/2014/main" id="{BD1015D3-DCE6-4CFE-930D-6FEB6F8E3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98553" y="1682841"/>
              <a:ext cx="426016" cy="454283"/>
            </a:xfrm>
            <a:prstGeom prst="rect">
              <a:avLst/>
            </a:prstGeom>
          </p:spPr>
        </p:pic>
      </p:grp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692F5462-A43A-4726-87DA-2E1568DC4E11}"/>
              </a:ext>
            </a:extLst>
          </p:cNvPr>
          <p:cNvGrpSpPr/>
          <p:nvPr/>
        </p:nvGrpSpPr>
        <p:grpSpPr>
          <a:xfrm>
            <a:off x="3583790" y="2506852"/>
            <a:ext cx="1313180" cy="1301992"/>
            <a:chOff x="3517540" y="1225727"/>
            <a:chExt cx="984885" cy="976494"/>
          </a:xfrm>
        </p:grpSpPr>
        <p:sp>
          <p:nvSpPr>
            <p:cNvPr id="42" name="Retângulo: Cantos Arredondados 41">
              <a:extLst>
                <a:ext uri="{FF2B5EF4-FFF2-40B4-BE49-F238E27FC236}">
                  <a16:creationId xmlns:a16="http://schemas.microsoft.com/office/drawing/2014/main" id="{FAF7D360-4C40-4BB6-855D-D2FDF0C253A9}"/>
                </a:ext>
              </a:extLst>
            </p:cNvPr>
            <p:cNvSpPr/>
            <p:nvPr/>
          </p:nvSpPr>
          <p:spPr>
            <a:xfrm>
              <a:off x="3784134" y="1595059"/>
              <a:ext cx="643738" cy="6071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/>
            </a:p>
          </p:txBody>
        </p: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859A7946-FE88-4BCF-8AF2-2DE66E43CB3D}"/>
                </a:ext>
              </a:extLst>
            </p:cNvPr>
            <p:cNvSpPr txBox="1"/>
            <p:nvPr/>
          </p:nvSpPr>
          <p:spPr>
            <a:xfrm>
              <a:off x="3517540" y="1225727"/>
              <a:ext cx="984885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67" dirty="0"/>
                <a:t>10.10.10.4</a:t>
              </a:r>
            </a:p>
          </p:txBody>
        </p:sp>
        <p:pic>
          <p:nvPicPr>
            <p:cNvPr id="44" name="Imagem 43">
              <a:extLst>
                <a:ext uri="{FF2B5EF4-FFF2-40B4-BE49-F238E27FC236}">
                  <a16:creationId xmlns:a16="http://schemas.microsoft.com/office/drawing/2014/main" id="{FA7F5997-0A72-40D2-9852-3CEA8E36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82706" y="1682841"/>
              <a:ext cx="426016" cy="454283"/>
            </a:xfrm>
            <a:prstGeom prst="rect">
              <a:avLst/>
            </a:prstGeom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6230EA3A-3576-40BD-BD30-A2E6D5158B54}"/>
              </a:ext>
            </a:extLst>
          </p:cNvPr>
          <p:cNvGrpSpPr/>
          <p:nvPr/>
        </p:nvGrpSpPr>
        <p:grpSpPr>
          <a:xfrm>
            <a:off x="3583790" y="887753"/>
            <a:ext cx="1313180" cy="1301992"/>
            <a:chOff x="5167302" y="1225727"/>
            <a:chExt cx="984885" cy="976494"/>
          </a:xfrm>
        </p:grpSpPr>
        <p:sp>
          <p:nvSpPr>
            <p:cNvPr id="45" name="Retângulo: Cantos Arredondados 44">
              <a:extLst>
                <a:ext uri="{FF2B5EF4-FFF2-40B4-BE49-F238E27FC236}">
                  <a16:creationId xmlns:a16="http://schemas.microsoft.com/office/drawing/2014/main" id="{73A3BACE-46D2-4D6D-BCEE-7360BA86A125}"/>
                </a:ext>
              </a:extLst>
            </p:cNvPr>
            <p:cNvSpPr/>
            <p:nvPr/>
          </p:nvSpPr>
          <p:spPr>
            <a:xfrm>
              <a:off x="5433896" y="1595059"/>
              <a:ext cx="643738" cy="6071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/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29B807A9-B8A0-4A3A-8E5C-AF9BC4B01673}"/>
                </a:ext>
              </a:extLst>
            </p:cNvPr>
            <p:cNvSpPr txBox="1"/>
            <p:nvPr/>
          </p:nvSpPr>
          <p:spPr>
            <a:xfrm>
              <a:off x="5167302" y="1225727"/>
              <a:ext cx="984885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67" dirty="0"/>
                <a:t>10.10.10.5</a:t>
              </a:r>
            </a:p>
          </p:txBody>
        </p:sp>
        <p:pic>
          <p:nvPicPr>
            <p:cNvPr id="47" name="Imagem 46">
              <a:extLst>
                <a:ext uri="{FF2B5EF4-FFF2-40B4-BE49-F238E27FC236}">
                  <a16:creationId xmlns:a16="http://schemas.microsoft.com/office/drawing/2014/main" id="{3E5C4EC1-77B7-4255-B505-2FD267A608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32468" y="1682841"/>
              <a:ext cx="426016" cy="454283"/>
            </a:xfrm>
            <a:prstGeom prst="rect">
              <a:avLst/>
            </a:prstGeom>
          </p:spPr>
        </p:pic>
      </p:grpSp>
      <p:sp>
        <p:nvSpPr>
          <p:cNvPr id="54" name="Retângulo: Cantos Arredondados 53">
            <a:extLst>
              <a:ext uri="{FF2B5EF4-FFF2-40B4-BE49-F238E27FC236}">
                <a16:creationId xmlns:a16="http://schemas.microsoft.com/office/drawing/2014/main" id="{B27EC887-3A6C-4CFF-96C1-AF1778F2172F}"/>
              </a:ext>
            </a:extLst>
          </p:cNvPr>
          <p:cNvSpPr/>
          <p:nvPr/>
        </p:nvSpPr>
        <p:spPr>
          <a:xfrm>
            <a:off x="6834344" y="3042053"/>
            <a:ext cx="1318257" cy="4924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Service</a:t>
            </a:r>
          </a:p>
        </p:txBody>
      </p:sp>
      <p:cxnSp>
        <p:nvCxnSpPr>
          <p:cNvPr id="60" name="Conector de Seta Reta 59">
            <a:extLst>
              <a:ext uri="{FF2B5EF4-FFF2-40B4-BE49-F238E27FC236}">
                <a16:creationId xmlns:a16="http://schemas.microsoft.com/office/drawing/2014/main" id="{7DE6259D-C1CD-49FD-8C8D-7EBE499B199D}"/>
              </a:ext>
            </a:extLst>
          </p:cNvPr>
          <p:cNvCxnSpPr>
            <a:cxnSpLocks/>
          </p:cNvCxnSpPr>
          <p:nvPr/>
        </p:nvCxnSpPr>
        <p:spPr>
          <a:xfrm>
            <a:off x="8270683" y="3343308"/>
            <a:ext cx="59110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2" name="Conector de Seta Reta 61">
            <a:extLst>
              <a:ext uri="{FF2B5EF4-FFF2-40B4-BE49-F238E27FC236}">
                <a16:creationId xmlns:a16="http://schemas.microsoft.com/office/drawing/2014/main" id="{242DBA31-0DBC-48C0-B783-0E7173C85F3E}"/>
              </a:ext>
            </a:extLst>
          </p:cNvPr>
          <p:cNvCxnSpPr>
            <a:cxnSpLocks/>
          </p:cNvCxnSpPr>
          <p:nvPr/>
        </p:nvCxnSpPr>
        <p:spPr>
          <a:xfrm flipV="1">
            <a:off x="4935838" y="3582843"/>
            <a:ext cx="1632945" cy="1608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de Seta Reta 64">
            <a:extLst>
              <a:ext uri="{FF2B5EF4-FFF2-40B4-BE49-F238E27FC236}">
                <a16:creationId xmlns:a16="http://schemas.microsoft.com/office/drawing/2014/main" id="{AAB46164-4ED1-4C78-9944-17BD134F2CF8}"/>
              </a:ext>
            </a:extLst>
          </p:cNvPr>
          <p:cNvCxnSpPr>
            <a:cxnSpLocks/>
          </p:cNvCxnSpPr>
          <p:nvPr/>
        </p:nvCxnSpPr>
        <p:spPr>
          <a:xfrm>
            <a:off x="4975295" y="1784971"/>
            <a:ext cx="1674887" cy="1331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6C3FC8AB-984A-4450-82B1-3426AAD8EE38}"/>
              </a:ext>
            </a:extLst>
          </p:cNvPr>
          <p:cNvCxnSpPr>
            <a:cxnSpLocks/>
          </p:cNvCxnSpPr>
          <p:nvPr/>
        </p:nvCxnSpPr>
        <p:spPr>
          <a:xfrm flipV="1">
            <a:off x="4935837" y="3341088"/>
            <a:ext cx="1714344" cy="78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Agrupar 2">
            <a:extLst>
              <a:ext uri="{FF2B5EF4-FFF2-40B4-BE49-F238E27FC236}">
                <a16:creationId xmlns:a16="http://schemas.microsoft.com/office/drawing/2014/main" id="{439A4986-045D-40F2-81DF-ED10F3785E20}"/>
              </a:ext>
            </a:extLst>
          </p:cNvPr>
          <p:cNvGrpSpPr/>
          <p:nvPr/>
        </p:nvGrpSpPr>
        <p:grpSpPr>
          <a:xfrm>
            <a:off x="8656940" y="2443871"/>
            <a:ext cx="3028694" cy="1301992"/>
            <a:chOff x="4995762" y="3421306"/>
            <a:chExt cx="2271520" cy="976494"/>
          </a:xfrm>
        </p:grpSpPr>
        <p:grpSp>
          <p:nvGrpSpPr>
            <p:cNvPr id="51" name="Agrupar 50">
              <a:extLst>
                <a:ext uri="{FF2B5EF4-FFF2-40B4-BE49-F238E27FC236}">
                  <a16:creationId xmlns:a16="http://schemas.microsoft.com/office/drawing/2014/main" id="{68CD6BAD-AAC6-48B7-B7BA-886D3C3E0D84}"/>
                </a:ext>
              </a:extLst>
            </p:cNvPr>
            <p:cNvGrpSpPr/>
            <p:nvPr/>
          </p:nvGrpSpPr>
          <p:grpSpPr>
            <a:xfrm>
              <a:off x="4995762" y="3421306"/>
              <a:ext cx="984885" cy="976494"/>
              <a:chOff x="5370022" y="2784893"/>
              <a:chExt cx="984885" cy="976494"/>
            </a:xfrm>
          </p:grpSpPr>
          <p:sp>
            <p:nvSpPr>
              <p:cNvPr id="48" name="Retângulo: Cantos Arredondados 47">
                <a:extLst>
                  <a:ext uri="{FF2B5EF4-FFF2-40B4-BE49-F238E27FC236}">
                    <a16:creationId xmlns:a16="http://schemas.microsoft.com/office/drawing/2014/main" id="{C877BF90-3048-46FD-9268-07B2B4DA8F7D}"/>
                  </a:ext>
                </a:extLst>
              </p:cNvPr>
              <p:cNvSpPr/>
              <p:nvPr/>
            </p:nvSpPr>
            <p:spPr>
              <a:xfrm>
                <a:off x="5636616" y="3154225"/>
                <a:ext cx="643738" cy="60716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67"/>
              </a:p>
            </p:txBody>
          </p:sp>
          <p:sp>
            <p:nvSpPr>
              <p:cNvPr id="49" name="CaixaDeTexto 48">
                <a:extLst>
                  <a:ext uri="{FF2B5EF4-FFF2-40B4-BE49-F238E27FC236}">
                    <a16:creationId xmlns:a16="http://schemas.microsoft.com/office/drawing/2014/main" id="{6A3019F1-4396-4127-B0DF-24491D2E8FDC}"/>
                  </a:ext>
                </a:extLst>
              </p:cNvPr>
              <p:cNvSpPr txBox="1"/>
              <p:nvPr/>
            </p:nvSpPr>
            <p:spPr>
              <a:xfrm>
                <a:off x="5370022" y="2784893"/>
                <a:ext cx="984885" cy="28474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67" dirty="0"/>
                  <a:t>10.10.10.7</a:t>
                </a:r>
              </a:p>
            </p:txBody>
          </p:sp>
          <p:pic>
            <p:nvPicPr>
              <p:cNvPr id="50" name="Imagem 49">
                <a:extLst>
                  <a:ext uri="{FF2B5EF4-FFF2-40B4-BE49-F238E27FC236}">
                    <a16:creationId xmlns:a16="http://schemas.microsoft.com/office/drawing/2014/main" id="{4C50A7EA-12EC-44C5-8D66-E018D66E1D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5740318" y="3222309"/>
                <a:ext cx="436332" cy="470994"/>
              </a:xfrm>
              <a:prstGeom prst="rect">
                <a:avLst/>
              </a:prstGeom>
            </p:spPr>
          </p:pic>
        </p:grp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1783BC3C-916F-49AD-8657-D067DFC091FC}"/>
                </a:ext>
              </a:extLst>
            </p:cNvPr>
            <p:cNvSpPr txBox="1"/>
            <p:nvPr/>
          </p:nvSpPr>
          <p:spPr>
            <a:xfrm>
              <a:off x="5906092" y="3751469"/>
              <a:ext cx="1361190" cy="500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67" dirty="0"/>
                <a:t>Label</a:t>
              </a:r>
              <a:br>
                <a:rPr lang="en-US" sz="1867" dirty="0"/>
              </a:br>
              <a:r>
                <a:rPr lang="en-US" sz="1867" dirty="0"/>
                <a:t>App=MongoDB</a:t>
              </a:r>
              <a:endParaRPr lang="pt-BR" sz="1867" dirty="0"/>
            </a:p>
          </p:txBody>
        </p:sp>
      </p:grp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14B6D910-C70C-47FC-88E4-A3ED21DFD7B5}"/>
              </a:ext>
            </a:extLst>
          </p:cNvPr>
          <p:cNvSpPr txBox="1"/>
          <p:nvPr/>
        </p:nvSpPr>
        <p:spPr>
          <a:xfrm>
            <a:off x="6568783" y="3467773"/>
            <a:ext cx="1814920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Selector</a:t>
            </a:r>
            <a:br>
              <a:rPr lang="en-US" sz="1867" dirty="0"/>
            </a:br>
            <a:r>
              <a:rPr lang="en-US" sz="1867" dirty="0"/>
              <a:t>App=MongoDB</a:t>
            </a:r>
            <a:endParaRPr lang="pt-BR" sz="1867" dirty="0"/>
          </a:p>
        </p:txBody>
      </p:sp>
      <p:sp>
        <p:nvSpPr>
          <p:cNvPr id="52" name="Retângulo: Cantos Arredondados 51">
            <a:extLst>
              <a:ext uri="{FF2B5EF4-FFF2-40B4-BE49-F238E27FC236}">
                <a16:creationId xmlns:a16="http://schemas.microsoft.com/office/drawing/2014/main" id="{E133C36D-DC7A-4408-9E3D-6632371436DF}"/>
              </a:ext>
            </a:extLst>
          </p:cNvPr>
          <p:cNvSpPr/>
          <p:nvPr/>
        </p:nvSpPr>
        <p:spPr>
          <a:xfrm>
            <a:off x="583786" y="3253420"/>
            <a:ext cx="1318257" cy="4924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Service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56E3AAC-BD47-44ED-990D-7EA152427395}"/>
              </a:ext>
            </a:extLst>
          </p:cNvPr>
          <p:cNvSpPr txBox="1"/>
          <p:nvPr/>
        </p:nvSpPr>
        <p:spPr>
          <a:xfrm>
            <a:off x="4783848" y="1448286"/>
            <a:ext cx="1683474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Label</a:t>
            </a:r>
            <a:br>
              <a:rPr lang="en-US" sz="1867" dirty="0"/>
            </a:br>
            <a:r>
              <a:rPr lang="en-US" sz="1867" dirty="0"/>
              <a:t>App=</a:t>
            </a:r>
            <a:r>
              <a:rPr lang="en-US" sz="1867" dirty="0" err="1"/>
              <a:t>corecrud</a:t>
            </a:r>
            <a:endParaRPr lang="pt-BR" sz="1867" dirty="0"/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BD501760-D90E-4A84-B1B7-74EEE977A633}"/>
              </a:ext>
            </a:extLst>
          </p:cNvPr>
          <p:cNvSpPr txBox="1"/>
          <p:nvPr/>
        </p:nvSpPr>
        <p:spPr>
          <a:xfrm>
            <a:off x="4783848" y="3024422"/>
            <a:ext cx="1683474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Label</a:t>
            </a:r>
            <a:br>
              <a:rPr lang="en-US" sz="1867" dirty="0"/>
            </a:br>
            <a:r>
              <a:rPr lang="en-US" sz="1867" dirty="0"/>
              <a:t>App=</a:t>
            </a:r>
            <a:r>
              <a:rPr lang="en-US" sz="1867" dirty="0" err="1"/>
              <a:t>corecrud</a:t>
            </a:r>
            <a:endParaRPr lang="pt-BR" sz="1867" dirty="0"/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EE713E55-DFCA-4C98-A9F0-26495C767BCC}"/>
              </a:ext>
            </a:extLst>
          </p:cNvPr>
          <p:cNvSpPr txBox="1"/>
          <p:nvPr/>
        </p:nvSpPr>
        <p:spPr>
          <a:xfrm>
            <a:off x="3583791" y="5576023"/>
            <a:ext cx="1683474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Label</a:t>
            </a:r>
            <a:br>
              <a:rPr lang="en-US" sz="1867" dirty="0"/>
            </a:br>
            <a:r>
              <a:rPr lang="en-US" sz="1867" dirty="0"/>
              <a:t>App=</a:t>
            </a:r>
            <a:r>
              <a:rPr lang="en-US" sz="1867" dirty="0" err="1"/>
              <a:t>corecrud</a:t>
            </a:r>
            <a:endParaRPr lang="pt-BR" sz="1867" dirty="0"/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5C1EF6B6-B23E-43B5-818F-8DAB9AC5AFC2}"/>
              </a:ext>
            </a:extLst>
          </p:cNvPr>
          <p:cNvSpPr txBox="1"/>
          <p:nvPr/>
        </p:nvSpPr>
        <p:spPr>
          <a:xfrm>
            <a:off x="429028" y="3722049"/>
            <a:ext cx="1683474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Selector</a:t>
            </a:r>
            <a:br>
              <a:rPr lang="en-US" sz="1867" dirty="0"/>
            </a:br>
            <a:r>
              <a:rPr lang="en-US" sz="1867" dirty="0"/>
              <a:t>App=</a:t>
            </a:r>
            <a:r>
              <a:rPr lang="en-US" sz="1867" dirty="0" err="1"/>
              <a:t>corecrud</a:t>
            </a:r>
            <a:endParaRPr lang="pt-BR" sz="1867" dirty="0"/>
          </a:p>
        </p:txBody>
      </p: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B2AB9544-8045-4D8E-BDC6-345713279C4D}"/>
              </a:ext>
            </a:extLst>
          </p:cNvPr>
          <p:cNvCxnSpPr>
            <a:cxnSpLocks/>
          </p:cNvCxnSpPr>
          <p:nvPr/>
        </p:nvCxnSpPr>
        <p:spPr>
          <a:xfrm flipV="1">
            <a:off x="2011033" y="1682617"/>
            <a:ext cx="1757644" cy="1632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de Seta Reta 58">
            <a:extLst>
              <a:ext uri="{FF2B5EF4-FFF2-40B4-BE49-F238E27FC236}">
                <a16:creationId xmlns:a16="http://schemas.microsoft.com/office/drawing/2014/main" id="{A3083723-41A6-46C3-B708-5E4781993916}"/>
              </a:ext>
            </a:extLst>
          </p:cNvPr>
          <p:cNvCxnSpPr>
            <a:cxnSpLocks/>
          </p:cNvCxnSpPr>
          <p:nvPr/>
        </p:nvCxnSpPr>
        <p:spPr>
          <a:xfrm flipV="1">
            <a:off x="2056800" y="3429001"/>
            <a:ext cx="1705851" cy="70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de Seta Reta 60">
            <a:extLst>
              <a:ext uri="{FF2B5EF4-FFF2-40B4-BE49-F238E27FC236}">
                <a16:creationId xmlns:a16="http://schemas.microsoft.com/office/drawing/2014/main" id="{B4A68159-B77B-4B88-ACCC-EFC463B677E9}"/>
              </a:ext>
            </a:extLst>
          </p:cNvPr>
          <p:cNvCxnSpPr>
            <a:cxnSpLocks/>
          </p:cNvCxnSpPr>
          <p:nvPr/>
        </p:nvCxnSpPr>
        <p:spPr>
          <a:xfrm>
            <a:off x="2056800" y="3722049"/>
            <a:ext cx="1658421" cy="1430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4132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A54F074-11B9-44E2-A55B-6F2851C0A38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C5DEBB7-416D-4355-9076-29C4392E1DAD}"/>
              </a:ext>
            </a:extLst>
          </p:cNvPr>
          <p:cNvSpPr txBox="1"/>
          <p:nvPr/>
        </p:nvSpPr>
        <p:spPr>
          <a:xfrm>
            <a:off x="0" y="2382561"/>
            <a:ext cx="12192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800" dirty="0">
                <a:latin typeface="Roboto" panose="020B0604020202020204" charset="0"/>
                <a:ea typeface="Roboto" panose="020B0604020202020204" charset="0"/>
              </a:rPr>
              <a:t>DEMO</a:t>
            </a:r>
            <a:endParaRPr lang="pt-BR" sz="12800" dirty="0">
              <a:latin typeface="Roboto" panose="020B0604020202020204" charset="0"/>
              <a:ea typeface="Robo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0637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6E80B9A-899C-4D2B-9097-CC6C7F898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5830" y="1464201"/>
            <a:ext cx="3929599" cy="392959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A33B7B7-AC4F-4F40-8F60-901B2A74B1B0}"/>
              </a:ext>
            </a:extLst>
          </p:cNvPr>
          <p:cNvSpPr txBox="1"/>
          <p:nvPr/>
        </p:nvSpPr>
        <p:spPr>
          <a:xfrm>
            <a:off x="3802857" y="5603475"/>
            <a:ext cx="321434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67" dirty="0">
                <a:latin typeface="Roboto" panose="02000000000000000000" pitchFamily="2" charset="0"/>
                <a:ea typeface="Roboto" panose="02000000000000000000" pitchFamily="2" charset="0"/>
              </a:rPr>
              <a:t>http://bit.ly/news-veronezdev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D5D95BE-1FF4-438C-AAA0-24D83BB32A5C}"/>
              </a:ext>
            </a:extLst>
          </p:cNvPr>
          <p:cNvSpPr txBox="1"/>
          <p:nvPr/>
        </p:nvSpPr>
        <p:spPr>
          <a:xfrm>
            <a:off x="3569416" y="474824"/>
            <a:ext cx="4538422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67" dirty="0" err="1">
                <a:latin typeface="Roboto" panose="02000000000000000000" pitchFamily="2" charset="0"/>
                <a:ea typeface="Roboto" panose="02000000000000000000" pitchFamily="2" charset="0"/>
              </a:rPr>
              <a:t>Quer</a:t>
            </a:r>
            <a:r>
              <a:rPr lang="en-US" sz="4267" dirty="0">
                <a:latin typeface="Roboto" panose="02000000000000000000" pitchFamily="2" charset="0"/>
                <a:ea typeface="Roboto" panose="02000000000000000000" pitchFamily="2" charset="0"/>
              </a:rPr>
              <a:t> saber </a:t>
            </a:r>
            <a:r>
              <a:rPr lang="en-US" sz="4267" dirty="0" err="1">
                <a:latin typeface="Roboto" panose="02000000000000000000" pitchFamily="2" charset="0"/>
                <a:ea typeface="Roboto" panose="02000000000000000000" pitchFamily="2" charset="0"/>
              </a:rPr>
              <a:t>mais</a:t>
            </a:r>
            <a:r>
              <a:rPr lang="en-US" sz="4267" dirty="0"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  <a:endParaRPr lang="pt-BR" sz="4267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701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752600" y="2571018"/>
            <a:ext cx="8686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DÚVIDAS</a:t>
            </a:r>
            <a:endParaRPr lang="pt-BR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0931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C4EADC28-7D56-4784-AA6C-DE8F3176D8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31" name="Google Shape;1031;p1"/>
          <p:cNvSpPr txBox="1"/>
          <p:nvPr/>
        </p:nvSpPr>
        <p:spPr>
          <a:xfrm>
            <a:off x="1259250" y="3013500"/>
            <a:ext cx="96735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4800" b="1" i="0" u="none" strike="noStrike" cap="none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CODERS IN RIO SUMMIT 2019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3" name="Google Shape;1033;p1" descr="https://codersinrio.com.br/wp-content/uploads/2018/06/Logosite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5575" y="136189"/>
            <a:ext cx="1428750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52;p13">
            <a:extLst>
              <a:ext uri="{FF2B5EF4-FFF2-40B4-BE49-F238E27FC236}">
                <a16:creationId xmlns:a16="http://schemas.microsoft.com/office/drawing/2014/main" id="{8FF52476-FA87-4CB2-B807-1A9393F2606E}"/>
              </a:ext>
            </a:extLst>
          </p:cNvPr>
          <p:cNvSpPr txBox="1">
            <a:spLocks/>
          </p:cNvSpPr>
          <p:nvPr/>
        </p:nvSpPr>
        <p:spPr>
          <a:xfrm>
            <a:off x="3310851" y="596534"/>
            <a:ext cx="5496362" cy="1502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pt-BR" sz="4800" spc="-38" dirty="0">
                <a:solidFill>
                  <a:schemeClr val="tx1">
                    <a:lumMod val="85000"/>
                    <a:lumOff val="15000"/>
                  </a:schemeClr>
                </a:solidFill>
                <a:latin typeface="Raleway" panose="020B0604020202020204"/>
                <a:ea typeface="Roboto" panose="02000000000000000000" pitchFamily="2" charset="0"/>
                <a:cs typeface="+mj-cs"/>
              </a:rPr>
              <a:t>Fabrício Veronez</a:t>
            </a:r>
          </a:p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pt-BR" sz="3200" spc="-38" dirty="0">
                <a:solidFill>
                  <a:schemeClr val="tx1">
                    <a:lumMod val="85000"/>
                    <a:lumOff val="15000"/>
                  </a:schemeClr>
                </a:solidFill>
                <a:latin typeface="Raleway" panose="020B0604020202020204"/>
                <a:ea typeface="Roboto" panose="02000000000000000000" pitchFamily="2" charset="0"/>
                <a:cs typeface="+mj-cs"/>
              </a:rPr>
              <a:t>Arquiteto de Software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184FEC8-0F05-41BE-A01D-17503A7B0D50}"/>
              </a:ext>
            </a:extLst>
          </p:cNvPr>
          <p:cNvSpPr txBox="1"/>
          <p:nvPr/>
        </p:nvSpPr>
        <p:spPr>
          <a:xfrm>
            <a:off x="3310851" y="3341722"/>
            <a:ext cx="7726602" cy="15635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chemeClr val="dk1"/>
                </a:solidFill>
                <a:latin typeface="Raleway" panose="020B0604020202020204"/>
                <a:cs typeface="Calibri"/>
                <a:sym typeface="Calibri"/>
              </a:rPr>
              <a:t>http</a:t>
            </a:r>
            <a:r>
              <a:rPr lang="en-US" sz="2400" spc="-38" dirty="0">
                <a:solidFill>
                  <a:schemeClr val="tx1">
                    <a:lumMod val="85000"/>
                    <a:lumOff val="15000"/>
                  </a:schemeClr>
                </a:solidFill>
                <a:latin typeface="Raleway" panose="020B0604020202020204"/>
                <a:ea typeface="Roboto" panose="02000000000000000000" pitchFamily="2" charset="0"/>
              </a:rPr>
              <a:t>://veronez.dev</a:t>
            </a:r>
          </a:p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400" spc="-38" dirty="0">
                <a:solidFill>
                  <a:schemeClr val="tx1">
                    <a:lumMod val="85000"/>
                    <a:lumOff val="15000"/>
                  </a:schemeClr>
                </a:solidFill>
                <a:latin typeface="Raleway" panose="020B0604020202020204"/>
                <a:ea typeface="Roboto" panose="02000000000000000000" pitchFamily="2" charset="0"/>
              </a:rPr>
              <a:t>Email - fabricioveronez@gmail.com</a:t>
            </a:r>
          </a:p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400" spc="-3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aleway" panose="020B0604020202020204"/>
                <a:ea typeface="Roboto" panose="02000000000000000000" pitchFamily="2" charset="0"/>
              </a:rPr>
              <a:t>Linkedin</a:t>
            </a:r>
            <a:r>
              <a:rPr lang="en-US" sz="2400" spc="-38" dirty="0">
                <a:solidFill>
                  <a:schemeClr val="tx1">
                    <a:lumMod val="85000"/>
                    <a:lumOff val="15000"/>
                  </a:schemeClr>
                </a:solidFill>
                <a:latin typeface="Raleway" panose="020B0604020202020204"/>
                <a:ea typeface="Roboto" panose="02000000000000000000" pitchFamily="2" charset="0"/>
              </a:rPr>
              <a:t> - </a:t>
            </a:r>
            <a:r>
              <a:rPr lang="en-US" sz="2400" spc="-38" dirty="0">
                <a:solidFill>
                  <a:schemeClr val="tx1">
                    <a:lumMod val="85000"/>
                    <a:lumOff val="15000"/>
                  </a:schemeClr>
                </a:solidFill>
                <a:latin typeface="Raleway" panose="020B0604020202020204"/>
                <a:ea typeface="Roboto" panose="02000000000000000000" pitchFamily="2" charset="0"/>
                <a:hlinkClick r:id="rId2"/>
              </a:rPr>
              <a:t>http://www.linkedin.com/in/fabricioveronez</a:t>
            </a:r>
            <a:endParaRPr lang="en-US" sz="2400" spc="-38" dirty="0">
              <a:solidFill>
                <a:schemeClr val="tx1">
                  <a:lumMod val="85000"/>
                  <a:lumOff val="15000"/>
                </a:schemeClr>
              </a:solidFill>
              <a:latin typeface="Raleway" panose="020B0604020202020204"/>
              <a:ea typeface="Roboto" panose="02000000000000000000" pitchFamily="2" charset="0"/>
            </a:endParaRPr>
          </a:p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400" spc="-38" dirty="0">
                <a:solidFill>
                  <a:schemeClr val="tx1">
                    <a:lumMod val="85000"/>
                    <a:lumOff val="15000"/>
                  </a:schemeClr>
                </a:solidFill>
                <a:latin typeface="Raleway" panose="020B0604020202020204"/>
                <a:ea typeface="Roboto" panose="02000000000000000000" pitchFamily="2" charset="0"/>
              </a:rPr>
              <a:t>Telegram - </a:t>
            </a:r>
            <a:r>
              <a:rPr lang="en-US" sz="2400" spc="-3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aleway" panose="020B0604020202020204"/>
                <a:ea typeface="Roboto" panose="02000000000000000000" pitchFamily="2" charset="0"/>
              </a:rPr>
              <a:t>fabricioveronez</a:t>
            </a:r>
            <a:endParaRPr lang="en-US" sz="2400" spc="-38" dirty="0">
              <a:solidFill>
                <a:schemeClr val="tx1">
                  <a:lumMod val="85000"/>
                  <a:lumOff val="15000"/>
                </a:schemeClr>
              </a:solidFill>
              <a:latin typeface="Raleway" panose="020B0604020202020204"/>
              <a:ea typeface="Roboto" panose="02000000000000000000" pitchFamily="2" charset="0"/>
            </a:endParaRPr>
          </a:p>
          <a:p>
            <a:endParaRPr lang="en-US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C54120A-31D5-4ECA-A913-3957DCBED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831" y="284018"/>
            <a:ext cx="2581730" cy="258173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FD20DA8-A41E-4B95-8898-6D79393C6C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0311" y="1024034"/>
            <a:ext cx="3823841" cy="214986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B3E8EC7-4036-48BC-9D30-D66E1EF996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5580" y="2571750"/>
            <a:ext cx="2533358" cy="63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99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4E5D79A-5B3D-4E8D-90AF-FE5B606C9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744" y="615391"/>
            <a:ext cx="8850512" cy="458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6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DA9B1BD-4C6D-4BA6-A19A-E4B7E5A32637}"/>
              </a:ext>
            </a:extLst>
          </p:cNvPr>
          <p:cNvSpPr txBox="1"/>
          <p:nvPr/>
        </p:nvSpPr>
        <p:spPr>
          <a:xfrm>
            <a:off x="0" y="431030"/>
            <a:ext cx="12192000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333" dirty="0">
                <a:latin typeface="Roboto" panose="02000000000000000000" pitchFamily="2" charset="0"/>
                <a:ea typeface="Roboto" panose="02000000000000000000" pitchFamily="2" charset="0"/>
              </a:rPr>
              <a:t>Proposta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235" y="2687484"/>
            <a:ext cx="1484632" cy="1484632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897" y="2605958"/>
            <a:ext cx="2379329" cy="1647685"/>
          </a:xfrm>
          <a:prstGeom prst="rect">
            <a:avLst/>
          </a:prstGeom>
        </p:spPr>
      </p:pic>
      <p:sp>
        <p:nvSpPr>
          <p:cNvPr id="4" name="Seta para a Direita 3"/>
          <p:cNvSpPr/>
          <p:nvPr/>
        </p:nvSpPr>
        <p:spPr>
          <a:xfrm>
            <a:off x="5322528" y="3146321"/>
            <a:ext cx="1520723" cy="1835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67"/>
          </a:p>
        </p:txBody>
      </p:sp>
    </p:spTree>
    <p:extLst>
      <p:ext uri="{BB962C8B-B14F-4D97-AF65-F5344CB8AC3E}">
        <p14:creationId xmlns:p14="http://schemas.microsoft.com/office/powerpoint/2010/main" val="809327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DA9B1BD-4C6D-4BA6-A19A-E4B7E5A32637}"/>
              </a:ext>
            </a:extLst>
          </p:cNvPr>
          <p:cNvSpPr txBox="1"/>
          <p:nvPr/>
        </p:nvSpPr>
        <p:spPr>
          <a:xfrm>
            <a:off x="0" y="431030"/>
            <a:ext cx="12192000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333" dirty="0">
                <a:latin typeface="Roboto" panose="02000000000000000000" pitchFamily="2" charset="0"/>
                <a:ea typeface="Roboto" panose="02000000000000000000" pitchFamily="2" charset="0"/>
              </a:rPr>
              <a:t>Objetos em um </a:t>
            </a:r>
            <a:r>
              <a:rPr lang="pt-BR" sz="5333" dirty="0" err="1">
                <a:latin typeface="Roboto" panose="02000000000000000000" pitchFamily="2" charset="0"/>
                <a:ea typeface="Roboto" panose="02000000000000000000" pitchFamily="2" charset="0"/>
              </a:rPr>
              <a:t>deploy</a:t>
            </a:r>
            <a:r>
              <a:rPr lang="pt-BR" sz="5333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t-BR" sz="5333" dirty="0" err="1"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endParaRPr lang="pt-BR" sz="5333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Google Shape;373;p16">
            <a:extLst>
              <a:ext uri="{FF2B5EF4-FFF2-40B4-BE49-F238E27FC236}">
                <a16:creationId xmlns:a16="http://schemas.microsoft.com/office/drawing/2014/main" id="{38ED606A-B4FE-4F88-8085-9ACF12C78523}"/>
              </a:ext>
            </a:extLst>
          </p:cNvPr>
          <p:cNvSpPr txBox="1">
            <a:spLocks/>
          </p:cNvSpPr>
          <p:nvPr/>
        </p:nvSpPr>
        <p:spPr>
          <a:xfrm>
            <a:off x="3710480" y="2000433"/>
            <a:ext cx="4527587" cy="331589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3451" indent="-457189">
              <a:spcBef>
                <a:spcPts val="8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</a:t>
            </a:r>
          </a:p>
          <a:p>
            <a:pPr marL="643451" indent="-457189">
              <a:spcBef>
                <a:spcPts val="8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Services</a:t>
            </a:r>
          </a:p>
          <a:p>
            <a:pPr marL="643451" indent="-457189">
              <a:spcBef>
                <a:spcPts val="8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Labels </a:t>
            </a:r>
          </a:p>
          <a:p>
            <a:pPr marL="643451" indent="-457189">
              <a:spcBef>
                <a:spcPts val="8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Selectors</a:t>
            </a:r>
          </a:p>
          <a:p>
            <a:pPr marL="643451" indent="-457189">
              <a:spcBef>
                <a:spcPts val="8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Deployment</a:t>
            </a:r>
          </a:p>
          <a:p>
            <a:pPr marL="643451" indent="-457189">
              <a:spcBef>
                <a:spcPts val="8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ReplicaSet</a:t>
            </a: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86262" indent="0">
              <a:spcBef>
                <a:spcPts val="800"/>
              </a:spcBef>
              <a:spcAft>
                <a:spcPts val="0"/>
              </a:spcAft>
              <a:buSzPts val="1400"/>
              <a:buNone/>
            </a:pPr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35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2FDCD985-A4BB-4D02-ADE7-D35328E88BD4}"/>
              </a:ext>
            </a:extLst>
          </p:cNvPr>
          <p:cNvSpPr txBox="1"/>
          <p:nvPr/>
        </p:nvSpPr>
        <p:spPr>
          <a:xfrm>
            <a:off x="0" y="83897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 err="1"/>
              <a:t>Pod</a:t>
            </a:r>
            <a:endParaRPr lang="pt-BR" sz="8000" dirty="0"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B05F73B-F007-4348-AA82-F5656F38C9EC}"/>
              </a:ext>
            </a:extLst>
          </p:cNvPr>
          <p:cNvGrpSpPr/>
          <p:nvPr/>
        </p:nvGrpSpPr>
        <p:grpSpPr>
          <a:xfrm>
            <a:off x="3844145" y="1580775"/>
            <a:ext cx="4216400" cy="4251643"/>
            <a:chOff x="2883109" y="1185581"/>
            <a:chExt cx="3162300" cy="3188732"/>
          </a:xfrm>
        </p:grpSpPr>
        <p:sp>
          <p:nvSpPr>
            <p:cNvPr id="14" name="Retângulo: Cantos Arredondados 13">
              <a:extLst>
                <a:ext uri="{FF2B5EF4-FFF2-40B4-BE49-F238E27FC236}">
                  <a16:creationId xmlns:a16="http://schemas.microsoft.com/office/drawing/2014/main" id="{F0EF10EB-E889-4ABB-9BD0-468F5D87D14E}"/>
                </a:ext>
              </a:extLst>
            </p:cNvPr>
            <p:cNvSpPr/>
            <p:nvPr/>
          </p:nvSpPr>
          <p:spPr>
            <a:xfrm>
              <a:off x="2883109" y="1497763"/>
              <a:ext cx="3162300" cy="28765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/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B945AD69-87F6-467A-AC66-13798012D013}"/>
                </a:ext>
              </a:extLst>
            </p:cNvPr>
            <p:cNvSpPr txBox="1"/>
            <p:nvPr/>
          </p:nvSpPr>
          <p:spPr>
            <a:xfrm>
              <a:off x="3875796" y="1185581"/>
              <a:ext cx="984885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67" dirty="0"/>
                <a:t>10.10.10.3</a:t>
              </a:r>
            </a:p>
          </p:txBody>
        </p:sp>
      </p:grpSp>
      <p:pic>
        <p:nvPicPr>
          <p:cNvPr id="18" name="Imagem 17">
            <a:extLst>
              <a:ext uri="{FF2B5EF4-FFF2-40B4-BE49-F238E27FC236}">
                <a16:creationId xmlns:a16="http://schemas.microsoft.com/office/drawing/2014/main" id="{28085FF1-0053-47D1-8DD1-FFD8D650C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746" y="2486566"/>
            <a:ext cx="905564" cy="977501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322E43D5-B469-40CC-8883-F405179C4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945" y="2534953"/>
            <a:ext cx="905564" cy="96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626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89986505-85DF-43ED-8345-E8BA980CF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0453"/>
            <a:ext cx="12192000" cy="494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72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3AAB8EC-9A6F-46DE-87D0-E845C91E9260}"/>
              </a:ext>
            </a:extLst>
          </p:cNvPr>
          <p:cNvSpPr/>
          <p:nvPr/>
        </p:nvSpPr>
        <p:spPr>
          <a:xfrm>
            <a:off x="3844145" y="1997017"/>
            <a:ext cx="4216400" cy="3835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D74C3A-B000-4FA5-9729-18A23968E785}"/>
              </a:ext>
            </a:extLst>
          </p:cNvPr>
          <p:cNvSpPr txBox="1"/>
          <p:nvPr/>
        </p:nvSpPr>
        <p:spPr>
          <a:xfrm>
            <a:off x="5167728" y="1580775"/>
            <a:ext cx="131318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10.10.10.3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5EF7900-2798-4245-8CE9-53E958D87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746" y="2486566"/>
            <a:ext cx="905564" cy="977501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44B3B63A-65BB-4A4F-9214-479632439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945" y="2534953"/>
            <a:ext cx="905564" cy="965649"/>
          </a:xfrm>
          <a:prstGeom prst="rect">
            <a:avLst/>
          </a:prstGeom>
        </p:spPr>
      </p:pic>
      <p:sp>
        <p:nvSpPr>
          <p:cNvPr id="52" name="CaixaDeTexto 51">
            <a:extLst>
              <a:ext uri="{FF2B5EF4-FFF2-40B4-BE49-F238E27FC236}">
                <a16:creationId xmlns:a16="http://schemas.microsoft.com/office/drawing/2014/main" id="{634B1958-7AC3-45E8-8021-B14E1D945803}"/>
              </a:ext>
            </a:extLst>
          </p:cNvPr>
          <p:cNvSpPr txBox="1"/>
          <p:nvPr/>
        </p:nvSpPr>
        <p:spPr>
          <a:xfrm>
            <a:off x="4238121" y="3469893"/>
            <a:ext cx="102303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 err="1">
                <a:solidFill>
                  <a:schemeClr val="bg1"/>
                </a:solidFill>
              </a:rPr>
              <a:t>WebApi</a:t>
            </a:r>
            <a:endParaRPr lang="en-US" sz="1867" dirty="0">
              <a:solidFill>
                <a:schemeClr val="bg1"/>
              </a:solidFill>
            </a:endParaRP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230B481A-F315-4093-8DDB-96D2FC157775}"/>
              </a:ext>
            </a:extLst>
          </p:cNvPr>
          <p:cNvSpPr txBox="1"/>
          <p:nvPr/>
        </p:nvSpPr>
        <p:spPr>
          <a:xfrm>
            <a:off x="6317244" y="3464067"/>
            <a:ext cx="124906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solidFill>
                  <a:schemeClr val="bg1"/>
                </a:solidFill>
              </a:rPr>
              <a:t>MongoDB</a:t>
            </a:r>
          </a:p>
        </p:txBody>
      </p:sp>
      <p:grpSp>
        <p:nvGrpSpPr>
          <p:cNvPr id="34" name="Agrupar 33">
            <a:extLst>
              <a:ext uri="{FF2B5EF4-FFF2-40B4-BE49-F238E27FC236}">
                <a16:creationId xmlns:a16="http://schemas.microsoft.com/office/drawing/2014/main" id="{E78B627A-0476-4A04-844A-9424E82B7B33}"/>
              </a:ext>
            </a:extLst>
          </p:cNvPr>
          <p:cNvGrpSpPr/>
          <p:nvPr/>
        </p:nvGrpSpPr>
        <p:grpSpPr>
          <a:xfrm>
            <a:off x="498245" y="3618314"/>
            <a:ext cx="10862628" cy="634599"/>
            <a:chOff x="-178976" y="2181172"/>
            <a:chExt cx="8146971" cy="475949"/>
          </a:xfrm>
        </p:grpSpPr>
        <p:sp>
          <p:nvSpPr>
            <p:cNvPr id="66" name="Sinal de Subtração 65">
              <a:extLst>
                <a:ext uri="{FF2B5EF4-FFF2-40B4-BE49-F238E27FC236}">
                  <a16:creationId xmlns:a16="http://schemas.microsoft.com/office/drawing/2014/main" id="{08FC297E-8A4E-48A7-935D-998668CD2474}"/>
                </a:ext>
              </a:extLst>
            </p:cNvPr>
            <p:cNvSpPr/>
            <p:nvPr/>
          </p:nvSpPr>
          <p:spPr>
            <a:xfrm rot="2582432">
              <a:off x="-144796" y="2212516"/>
              <a:ext cx="8112791" cy="444605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/>
            </a:p>
          </p:txBody>
        </p:sp>
        <p:sp>
          <p:nvSpPr>
            <p:cNvPr id="67" name="Sinal de Subtração 66">
              <a:extLst>
                <a:ext uri="{FF2B5EF4-FFF2-40B4-BE49-F238E27FC236}">
                  <a16:creationId xmlns:a16="http://schemas.microsoft.com/office/drawing/2014/main" id="{27A44899-55D6-4961-8E23-6C25CFC6BEF8}"/>
                </a:ext>
              </a:extLst>
            </p:cNvPr>
            <p:cNvSpPr/>
            <p:nvPr/>
          </p:nvSpPr>
          <p:spPr>
            <a:xfrm rot="8232322">
              <a:off x="-178976" y="2181172"/>
              <a:ext cx="8112791" cy="444605"/>
            </a:xfrm>
            <a:prstGeom prst="mathMinus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/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2FDCD985-A4BB-4D02-ADE7-D35328E88BD4}"/>
              </a:ext>
            </a:extLst>
          </p:cNvPr>
          <p:cNvSpPr txBox="1"/>
          <p:nvPr/>
        </p:nvSpPr>
        <p:spPr>
          <a:xfrm>
            <a:off x="0" y="83897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 err="1"/>
              <a:t>Pod</a:t>
            </a:r>
            <a:endParaRPr lang="pt-BR" sz="8000" dirty="0"/>
          </a:p>
        </p:txBody>
      </p:sp>
    </p:spTree>
    <p:extLst>
      <p:ext uri="{BB962C8B-B14F-4D97-AF65-F5344CB8AC3E}">
        <p14:creationId xmlns:p14="http://schemas.microsoft.com/office/powerpoint/2010/main" val="306884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211</Words>
  <Application>Microsoft Office PowerPoint</Application>
  <PresentationFormat>Widescreen</PresentationFormat>
  <Paragraphs>92</Paragraphs>
  <Slides>25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0" baseType="lpstr">
      <vt:lpstr>Arial</vt:lpstr>
      <vt:lpstr>Calibri</vt:lpstr>
      <vt:lpstr>Raleway</vt:lpstr>
      <vt:lpstr>Roboto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Rafael Cruz</dc:creator>
  <cp:lastModifiedBy>Fabricio Veronez</cp:lastModifiedBy>
  <cp:revision>8</cp:revision>
  <dcterms:modified xsi:type="dcterms:W3CDTF">2019-11-10T12:47:45Z</dcterms:modified>
</cp:coreProperties>
</file>